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rawing1.xml" ContentType="application/vnd.ms-office.drawingml.diagramDrawing+xml"/>
  <Override PartName="/ppt/drawings/drawing1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3"/>
    <p:sldMasterId id="2147483739" r:id="rId4"/>
  </p:sldMasterIdLst>
  <p:notesMasterIdLst>
    <p:notesMasterId r:id="rId54"/>
  </p:notesMasterIdLst>
  <p:sldIdLst>
    <p:sldId id="257" r:id="rId5"/>
    <p:sldId id="260" r:id="rId6"/>
    <p:sldId id="262" r:id="rId7"/>
    <p:sldId id="300" r:id="rId8"/>
    <p:sldId id="305" r:id="rId9"/>
    <p:sldId id="301" r:id="rId10"/>
    <p:sldId id="302" r:id="rId11"/>
    <p:sldId id="276" r:id="rId12"/>
    <p:sldId id="295" r:id="rId13"/>
    <p:sldId id="306" r:id="rId14"/>
    <p:sldId id="315" r:id="rId15"/>
    <p:sldId id="303" r:id="rId16"/>
    <p:sldId id="317" r:id="rId17"/>
    <p:sldId id="274" r:id="rId18"/>
    <p:sldId id="304" r:id="rId19"/>
    <p:sldId id="297" r:id="rId20"/>
    <p:sldId id="307" r:id="rId21"/>
    <p:sldId id="308" r:id="rId22"/>
    <p:sldId id="311" r:id="rId23"/>
    <p:sldId id="312" r:id="rId24"/>
    <p:sldId id="296" r:id="rId25"/>
    <p:sldId id="313" r:id="rId26"/>
    <p:sldId id="299" r:id="rId27"/>
    <p:sldId id="293" r:id="rId28"/>
    <p:sldId id="263" r:id="rId29"/>
    <p:sldId id="265" r:id="rId30"/>
    <p:sldId id="294" r:id="rId31"/>
    <p:sldId id="266" r:id="rId32"/>
    <p:sldId id="284" r:id="rId33"/>
    <p:sldId id="264" r:id="rId34"/>
    <p:sldId id="269" r:id="rId35"/>
    <p:sldId id="270" r:id="rId36"/>
    <p:sldId id="271" r:id="rId37"/>
    <p:sldId id="272" r:id="rId38"/>
    <p:sldId id="273" r:id="rId39"/>
    <p:sldId id="277" r:id="rId40"/>
    <p:sldId id="275" r:id="rId41"/>
    <p:sldId id="279" r:id="rId42"/>
    <p:sldId id="280" r:id="rId43"/>
    <p:sldId id="281" r:id="rId44"/>
    <p:sldId id="282" r:id="rId45"/>
    <p:sldId id="283" r:id="rId46"/>
    <p:sldId id="285" r:id="rId47"/>
    <p:sldId id="286" r:id="rId48"/>
    <p:sldId id="287" r:id="rId49"/>
    <p:sldId id="267" r:id="rId50"/>
    <p:sldId id="268" r:id="rId51"/>
    <p:sldId id="278" r:id="rId52"/>
    <p:sldId id="288" r:id="rId5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Titelfolien" id="{4EFD8E54-3F8B-4F01-B2C2-16D635C4789C}">
          <p14:sldIdLst>
            <p14:sldId id="257"/>
            <p14:sldId id="292"/>
          </p14:sldIdLst>
        </p14:section>
        <p14:section name="Agenda / Inhaltsverzeichnis" id="{67DFF076-FAF9-4A99-AD82-97EC0DF330B8}">
          <p14:sldIdLst>
            <p14:sldId id="260"/>
            <p14:sldId id="261"/>
          </p14:sldIdLst>
        </p14:section>
        <p14:section name="Kapitel-Trenner" id="{3EB58E59-9D9A-42A9-BE73-F9DD7AAA21D9}">
          <p14:sldIdLst>
            <p14:sldId id="262"/>
          </p14:sldIdLst>
        </p14:section>
        <p14:section name="Textfolien" id="{D3A550B7-BBC8-4A5C-A19F-E329245FCF1B}">
          <p14:sldIdLst>
            <p14:sldId id="293"/>
            <p14:sldId id="263"/>
            <p14:sldId id="265"/>
            <p14:sldId id="294"/>
            <p14:sldId id="266"/>
            <p14:sldId id="284"/>
            <p14:sldId id="264"/>
          </p14:sldIdLst>
        </p14:section>
        <p14:section name="Tabellenfolien" id="{6F2C72C6-58FB-4DF5-8BB2-A2C1CC543C41}">
          <p14:sldIdLst>
            <p14:sldId id="269"/>
            <p14:sldId id="270"/>
            <p14:sldId id="271"/>
            <p14:sldId id="272"/>
            <p14:sldId id="273"/>
          </p14:sldIdLst>
        </p14:section>
        <p14:section name="Diagrammfolien" id="{A2D386C0-A666-4BB0-96BE-C89E58C17CE6}">
          <p14:sldIdLst>
            <p14:sldId id="276"/>
            <p14:sldId id="277"/>
            <p14:sldId id="274"/>
            <p14:sldId id="275"/>
          </p14:sldIdLst>
        </p14:section>
        <p14:section name="Grafikfolien" id="{C7558573-0FC2-4D0C-9D9F-BF5F3681F452}">
          <p14:sldIdLst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</p14:sldIdLst>
        </p14:section>
        <p14:section name="Weitere Folien" id="{419CB3A0-9644-42DF-AA58-22D625BD1AF1}">
          <p14:sldIdLst>
            <p14:sldId id="267"/>
            <p14:sldId id="268"/>
            <p14:sldId id="278"/>
            <p14:sldId id="288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-1026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5"/>
    </p:cViewPr>
  </p:sorterViewPr>
  <p:notesViewPr>
    <p:cSldViewPr snapToGrid="0" showGuides="1">
      <p:cViewPr varScale="1">
        <p:scale>
          <a:sx n="71" d="100"/>
          <a:sy n="71" d="100"/>
        </p:scale>
        <p:origin x="2964" y="2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3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-Arbeitsblat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1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1"/>
          <c:order val="0"/>
          <c:tx>
            <c:v>Lenkwinkel</c:v>
          </c:tx>
          <c:marker>
            <c:symbol val="none"/>
          </c:marker>
          <c:xVal>
            <c:strRef>
              <c:f>Tabelle1!$A$167:$A$251</c:f>
              <c:strCache>
                <c:ptCount val="85"/>
                <c:pt idx="0">
                  <c:v>44971</c:v>
                </c:pt>
                <c:pt idx="1">
                  <c:v>44991</c:v>
                </c:pt>
                <c:pt idx="2">
                  <c:v>45051</c:v>
                </c:pt>
                <c:pt idx="3">
                  <c:v>45086</c:v>
                </c:pt>
                <c:pt idx="4">
                  <c:v>45106</c:v>
                </c:pt>
                <c:pt idx="5">
                  <c:v>45126</c:v>
                </c:pt>
                <c:pt idx="6">
                  <c:v>45146</c:v>
                </c:pt>
                <c:pt idx="7">
                  <c:v>45166</c:v>
                </c:pt>
                <c:pt idx="8">
                  <c:v>45186</c:v>
                </c:pt>
                <c:pt idx="9">
                  <c:v>45206</c:v>
                </c:pt>
                <c:pt idx="10">
                  <c:v>45241</c:v>
                </c:pt>
                <c:pt idx="11">
                  <c:v>45261</c:v>
                </c:pt>
                <c:pt idx="12">
                  <c:v>45281</c:v>
                </c:pt>
                <c:pt idx="13">
                  <c:v>45301</c:v>
                </c:pt>
                <c:pt idx="14">
                  <c:v>45321</c:v>
                </c:pt>
                <c:pt idx="15">
                  <c:v>45341</c:v>
                </c:pt>
                <c:pt idx="16">
                  <c:v>45361</c:v>
                </c:pt>
                <c:pt idx="17">
                  <c:v>45395</c:v>
                </c:pt>
                <c:pt idx="18">
                  <c:v>45415</c:v>
                </c:pt>
                <c:pt idx="19">
                  <c:v>45435</c:v>
                </c:pt>
                <c:pt idx="20">
                  <c:v>45455</c:v>
                </c:pt>
                <c:pt idx="21">
                  <c:v>45475</c:v>
                </c:pt>
                <c:pt idx="22">
                  <c:v>45495</c:v>
                </c:pt>
                <c:pt idx="23">
                  <c:v>45515</c:v>
                </c:pt>
                <c:pt idx="24">
                  <c:v>45550</c:v>
                </c:pt>
                <c:pt idx="25">
                  <c:v>45570</c:v>
                </c:pt>
                <c:pt idx="26">
                  <c:v>45590</c:v>
                </c:pt>
                <c:pt idx="27">
                  <c:v>45610</c:v>
                </c:pt>
                <c:pt idx="28">
                  <c:v>45630</c:v>
                </c:pt>
                <c:pt idx="29">
                  <c:v>45650</c:v>
                </c:pt>
                <c:pt idx="30">
                  <c:v>45670</c:v>
                </c:pt>
                <c:pt idx="31">
                  <c:v>45704</c:v>
                </c:pt>
                <c:pt idx="32">
                  <c:v>45724</c:v>
                </c:pt>
                <c:pt idx="33">
                  <c:v>45744</c:v>
                </c:pt>
                <c:pt idx="34">
                  <c:v>45764</c:v>
                </c:pt>
                <c:pt idx="35">
                  <c:v>45784</c:v>
                </c:pt>
                <c:pt idx="36">
                  <c:v>45804</c:v>
                </c:pt>
                <c:pt idx="37">
                  <c:v>45858</c:v>
                </c:pt>
                <c:pt idx="38">
                  <c:v>45878</c:v>
                </c:pt>
                <c:pt idx="39">
                  <c:v>45898</c:v>
                </c:pt>
                <c:pt idx="40">
                  <c:v>45918</c:v>
                </c:pt>
                <c:pt idx="41">
                  <c:v>45938</c:v>
                </c:pt>
                <c:pt idx="42">
                  <c:v>45958</c:v>
                </c:pt>
                <c:pt idx="43">
                  <c:v>45978</c:v>
                </c:pt>
                <c:pt idx="44">
                  <c:v>46012</c:v>
                </c:pt>
                <c:pt idx="45">
                  <c:v>46032</c:v>
                </c:pt>
                <c:pt idx="46">
                  <c:v>46052</c:v>
                </c:pt>
                <c:pt idx="47">
                  <c:v>46072</c:v>
                </c:pt>
                <c:pt idx="48">
                  <c:v>46092</c:v>
                </c:pt>
                <c:pt idx="49">
                  <c:v>46112</c:v>
                </c:pt>
                <c:pt idx="50">
                  <c:v>46132</c:v>
                </c:pt>
                <c:pt idx="51">
                  <c:v>46167</c:v>
                </c:pt>
                <c:pt idx="52">
                  <c:v>46187</c:v>
                </c:pt>
                <c:pt idx="53">
                  <c:v>46381</c:v>
                </c:pt>
                <c:pt idx="54">
                  <c:v>46401</c:v>
                </c:pt>
                <c:pt idx="55">
                  <c:v>46421</c:v>
                </c:pt>
                <c:pt idx="56">
                  <c:v>46441</c:v>
                </c:pt>
                <c:pt idx="57">
                  <c:v>46475</c:v>
                </c:pt>
                <c:pt idx="58">
                  <c:v>46629</c:v>
                </c:pt>
                <c:pt idx="59">
                  <c:v>46649</c:v>
                </c:pt>
                <c:pt idx="60">
                  <c:v>46729</c:v>
                </c:pt>
                <c:pt idx="61">
                  <c:v>46749</c:v>
                </c:pt>
                <c:pt idx="62">
                  <c:v>46957</c:v>
                </c:pt>
                <c:pt idx="63">
                  <c:v>46977</c:v>
                </c:pt>
                <c:pt idx="64">
                  <c:v>47265</c:v>
                </c:pt>
                <c:pt idx="65">
                  <c:v>47285</c:v>
                </c:pt>
                <c:pt idx="66">
                  <c:v>47325</c:v>
                </c:pt>
                <c:pt idx="67">
                  <c:v>47345</c:v>
                </c:pt>
                <c:pt idx="68">
                  <c:v>47365</c:v>
                </c:pt>
                <c:pt idx="69">
                  <c:v>47399</c:v>
                </c:pt>
                <c:pt idx="70">
                  <c:v>48445</c:v>
                </c:pt>
                <c:pt idx="71">
                  <c:v>48479</c:v>
                </c:pt>
                <c:pt idx="72">
                  <c:v>48539</c:v>
                </c:pt>
                <c:pt idx="73">
                  <c:v>48559</c:v>
                </c:pt>
                <c:pt idx="74">
                  <c:v>48673</c:v>
                </c:pt>
                <c:pt idx="75">
                  <c:v>48693</c:v>
                </c:pt>
                <c:pt idx="76">
                  <c:v>48753</c:v>
                </c:pt>
                <c:pt idx="77">
                  <c:v>48787</c:v>
                </c:pt>
                <c:pt idx="78">
                  <c:v>48807</c:v>
                </c:pt>
                <c:pt idx="79">
                  <c:v>48827</c:v>
                </c:pt>
                <c:pt idx="80">
                  <c:v>48847</c:v>
                </c:pt>
                <c:pt idx="81">
                  <c:v>48867</c:v>
                </c:pt>
                <c:pt idx="82">
                  <c:v>49312</c:v>
                </c:pt>
                <c:pt idx="83">
                  <c:v>49332</c:v>
                </c:pt>
                <c:pt idx="84">
                  <c:v>84 lines dumped</c:v>
                </c:pt>
              </c:strCache>
            </c:strRef>
          </c:xVal>
          <c:yVal>
            <c:numRef>
              <c:f>Tabelle1!$C$167:$C$251</c:f>
              <c:numCache>
                <c:formatCode>General</c:formatCode>
                <c:ptCount val="85"/>
                <c:pt idx="0">
                  <c:v>10.845000000000002</c:v>
                </c:pt>
                <c:pt idx="1">
                  <c:v>10.845000000000002</c:v>
                </c:pt>
                <c:pt idx="2">
                  <c:v>10.755000000000004</c:v>
                </c:pt>
                <c:pt idx="3">
                  <c:v>9.6749989999999997</c:v>
                </c:pt>
                <c:pt idx="4">
                  <c:v>8.4150000000000027</c:v>
                </c:pt>
                <c:pt idx="5">
                  <c:v>6.6149999999999745</c:v>
                </c:pt>
                <c:pt idx="6">
                  <c:v>4.2750000000000004</c:v>
                </c:pt>
                <c:pt idx="7">
                  <c:v>1.35</c:v>
                </c:pt>
                <c:pt idx="8">
                  <c:v>-0.63000000000000322</c:v>
                </c:pt>
                <c:pt idx="9">
                  <c:v>-4.0949999999999855</c:v>
                </c:pt>
                <c:pt idx="10">
                  <c:v>-10.17</c:v>
                </c:pt>
                <c:pt idx="11">
                  <c:v>-13.41</c:v>
                </c:pt>
                <c:pt idx="12">
                  <c:v>-16.335000999999988</c:v>
                </c:pt>
                <c:pt idx="13">
                  <c:v>-18.765001000000002</c:v>
                </c:pt>
                <c:pt idx="14">
                  <c:v>-20.654999000000103</c:v>
                </c:pt>
                <c:pt idx="15">
                  <c:v>-22.004999000000005</c:v>
                </c:pt>
                <c:pt idx="16">
                  <c:v>-22.905000999999892</c:v>
                </c:pt>
                <c:pt idx="17">
                  <c:v>-23.535</c:v>
                </c:pt>
                <c:pt idx="18">
                  <c:v>-23.67</c:v>
                </c:pt>
                <c:pt idx="19">
                  <c:v>-23.715</c:v>
                </c:pt>
                <c:pt idx="20">
                  <c:v>-23.625</c:v>
                </c:pt>
                <c:pt idx="21">
                  <c:v>-23.265001000000002</c:v>
                </c:pt>
                <c:pt idx="22">
                  <c:v>-22.59</c:v>
                </c:pt>
                <c:pt idx="23">
                  <c:v>-21.51</c:v>
                </c:pt>
                <c:pt idx="24">
                  <c:v>-18.809999000000001</c:v>
                </c:pt>
                <c:pt idx="25">
                  <c:v>-16.695001999999999</c:v>
                </c:pt>
                <c:pt idx="26">
                  <c:v>-14.400001</c:v>
                </c:pt>
                <c:pt idx="27">
                  <c:v>-11.969999000000024</c:v>
                </c:pt>
                <c:pt idx="28">
                  <c:v>-9.5850000000000026</c:v>
                </c:pt>
                <c:pt idx="29">
                  <c:v>-7.2450000000000001</c:v>
                </c:pt>
                <c:pt idx="30">
                  <c:v>-5.1749999999999945</c:v>
                </c:pt>
                <c:pt idx="31">
                  <c:v>-2.4749999999999988</c:v>
                </c:pt>
                <c:pt idx="32">
                  <c:v>-1.44</c:v>
                </c:pt>
                <c:pt idx="33">
                  <c:v>-0.72000000000000064</c:v>
                </c:pt>
                <c:pt idx="34">
                  <c:v>-0.40500000000000008</c:v>
                </c:pt>
                <c:pt idx="35">
                  <c:v>-0.27</c:v>
                </c:pt>
                <c:pt idx="36">
                  <c:v>-0.27</c:v>
                </c:pt>
                <c:pt idx="37">
                  <c:v>-0.72000000000000064</c:v>
                </c:pt>
                <c:pt idx="38">
                  <c:v>-1.1700000000000021</c:v>
                </c:pt>
                <c:pt idx="39">
                  <c:v>-1.845</c:v>
                </c:pt>
                <c:pt idx="40">
                  <c:v>-2.7</c:v>
                </c:pt>
                <c:pt idx="41">
                  <c:v>-3.69</c:v>
                </c:pt>
                <c:pt idx="42">
                  <c:v>-4.8149999999999764</c:v>
                </c:pt>
                <c:pt idx="43">
                  <c:v>-6.03</c:v>
                </c:pt>
                <c:pt idx="44">
                  <c:v>-7.875</c:v>
                </c:pt>
                <c:pt idx="45">
                  <c:v>-8.91</c:v>
                </c:pt>
                <c:pt idx="46">
                  <c:v>-9.8550000000000555</c:v>
                </c:pt>
                <c:pt idx="47">
                  <c:v>-10.575000000000006</c:v>
                </c:pt>
                <c:pt idx="48">
                  <c:v>-11.205</c:v>
                </c:pt>
                <c:pt idx="49">
                  <c:v>-11.61</c:v>
                </c:pt>
                <c:pt idx="50">
                  <c:v>-11.835000000000004</c:v>
                </c:pt>
                <c:pt idx="51">
                  <c:v>-12.06</c:v>
                </c:pt>
                <c:pt idx="52">
                  <c:v>-12.06</c:v>
                </c:pt>
                <c:pt idx="53">
                  <c:v>-12.105</c:v>
                </c:pt>
                <c:pt idx="54">
                  <c:v>-12.105</c:v>
                </c:pt>
                <c:pt idx="55">
                  <c:v>-12.06</c:v>
                </c:pt>
                <c:pt idx="56">
                  <c:v>-12.105</c:v>
                </c:pt>
                <c:pt idx="57">
                  <c:v>-12.105</c:v>
                </c:pt>
                <c:pt idx="58">
                  <c:v>-12.06</c:v>
                </c:pt>
                <c:pt idx="59">
                  <c:v>-12.06</c:v>
                </c:pt>
                <c:pt idx="60">
                  <c:v>-12.105</c:v>
                </c:pt>
                <c:pt idx="61">
                  <c:v>-12.105</c:v>
                </c:pt>
                <c:pt idx="62">
                  <c:v>-12.15</c:v>
                </c:pt>
                <c:pt idx="63">
                  <c:v>-12.15</c:v>
                </c:pt>
                <c:pt idx="64">
                  <c:v>-12.195</c:v>
                </c:pt>
                <c:pt idx="65">
                  <c:v>-12.195</c:v>
                </c:pt>
                <c:pt idx="66">
                  <c:v>-12.15</c:v>
                </c:pt>
                <c:pt idx="67">
                  <c:v>-12.195</c:v>
                </c:pt>
                <c:pt idx="68">
                  <c:v>-12.15</c:v>
                </c:pt>
                <c:pt idx="69">
                  <c:v>-12.15</c:v>
                </c:pt>
                <c:pt idx="70">
                  <c:v>-12.105</c:v>
                </c:pt>
                <c:pt idx="71">
                  <c:v>-12.105</c:v>
                </c:pt>
                <c:pt idx="72">
                  <c:v>-12.15</c:v>
                </c:pt>
                <c:pt idx="73">
                  <c:v>-12.15</c:v>
                </c:pt>
                <c:pt idx="74">
                  <c:v>-12.105</c:v>
                </c:pt>
                <c:pt idx="75">
                  <c:v>-12.105</c:v>
                </c:pt>
                <c:pt idx="76">
                  <c:v>-12.15</c:v>
                </c:pt>
                <c:pt idx="77">
                  <c:v>-12.15</c:v>
                </c:pt>
                <c:pt idx="78">
                  <c:v>-12.105</c:v>
                </c:pt>
                <c:pt idx="79">
                  <c:v>-12.105</c:v>
                </c:pt>
                <c:pt idx="80">
                  <c:v>-12.15</c:v>
                </c:pt>
                <c:pt idx="81">
                  <c:v>-12.15</c:v>
                </c:pt>
                <c:pt idx="82">
                  <c:v>-12.195</c:v>
                </c:pt>
                <c:pt idx="83">
                  <c:v>-12.195</c:v>
                </c:pt>
              </c:numCache>
            </c:numRef>
          </c:yVal>
          <c:smooth val="1"/>
        </c:ser>
        <c:axId val="152754048"/>
        <c:axId val="152850432"/>
      </c:scatterChart>
      <c:valAx>
        <c:axId val="1527540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152850432"/>
        <c:crosses val="autoZero"/>
        <c:crossBetween val="midCat"/>
      </c:valAx>
      <c:valAx>
        <c:axId val="15285043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Winkel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52754048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anchor="ctr" anchorCtr="0"/>
          <a:lstStyle/>
          <a:p>
            <a:pPr algn="l">
              <a:defRPr sz="1600">
                <a:solidFill>
                  <a:schemeClr val="accent1"/>
                </a:solidFill>
              </a:defRPr>
            </a:pP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Lorem</a:t>
            </a:r>
            <a:r>
              <a:rPr lang="de-DE" sz="1600" b="1" i="0" u="none" strike="noStrike" baseline="0" dirty="0">
                <a:solidFill>
                  <a:schemeClr val="accent1"/>
                </a:solidFill>
                <a:effectLst/>
              </a:rPr>
              <a:t> </a:t>
            </a: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ipsum</a:t>
            </a:r>
            <a:endParaRPr lang="de-DE" sz="1600" b="1" i="0" u="none" strike="noStrike" baseline="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7.7601410934743952E-4"/>
          <c:y val="0"/>
        </c:manualLayout>
      </c:layout>
      <c:spPr>
        <a:noFill/>
        <a:ln>
          <a:noFill/>
        </a:ln>
      </c:spPr>
    </c:title>
    <c:plotArea>
      <c:layout>
        <c:manualLayout>
          <c:layoutTarget val="inner"/>
          <c:xMode val="edge"/>
          <c:yMode val="edge"/>
          <c:x val="0.10456699999999999"/>
          <c:y val="0.14319748624116163"/>
          <c:w val="0.89043299999999947"/>
          <c:h val="0.75108106399986863"/>
        </c:manualLayout>
      </c:layout>
      <c:barChart>
        <c:barDir val="col"/>
        <c:grouping val="stacked"/>
        <c:ser>
          <c:idx val="0"/>
          <c:order val="0"/>
          <c:tx>
            <c:strRef>
              <c:f>Sheet1!$A$2</c:f>
              <c:strCache>
                <c:ptCount val="1"/>
                <c:pt idx="0">
                  <c:v>Kategorie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F0-4ACD-8C77-37D640330E4B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1F0-4ACD-8C77-37D640330E4B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1F0-4ACD-8C77-37D640330E4B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1F0-4ACD-8C77-37D640330E4B}"/>
              </c:ext>
            </c:extLst>
          </c:dPt>
          <c:dPt>
            <c:idx val="4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1F0-4ACD-8C77-37D640330E4B}"/>
              </c:ext>
            </c:extLst>
          </c:dPt>
          <c:cat>
            <c:strRef>
              <c:f>Sheet1!$B$1:$F$1</c:f>
              <c:strCache>
                <c:ptCount val="5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1F0-4ACD-8C77-37D640330E4B}"/>
            </c:ext>
          </c:extLst>
        </c:ser>
        <c:gapWidth val="25"/>
        <c:overlap val="100"/>
        <c:axId val="172559360"/>
        <c:axId val="172565248"/>
      </c:barChart>
      <c:catAx>
        <c:axId val="172559360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172565248"/>
        <c:crosses val="autoZero"/>
        <c:auto val="1"/>
        <c:lblAlgn val="ctr"/>
        <c:lblOffset val="100"/>
        <c:noMultiLvlLbl val="1"/>
      </c:catAx>
      <c:valAx>
        <c:axId val="172565248"/>
        <c:scaling>
          <c:orientation val="minMax"/>
          <c:max val="450000"/>
          <c:min val="0"/>
        </c:scaling>
        <c:axPos val="l"/>
        <c:majorGridlines>
          <c:spPr>
            <a:ln w="127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400000"/>
            </a:ln>
          </c:spPr>
        </c:majorGridlines>
        <c:numFmt formatCode="#,##0" sourceLinked="0"/>
        <c:tickLblPos val="nextTo"/>
        <c:spPr>
          <a:ln>
            <a:solidFill>
              <a:schemeClr val="accent1">
                <a:lumMod val="20000"/>
                <a:lumOff val="80000"/>
              </a:schemeClr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172559360"/>
        <c:crosses val="autoZero"/>
        <c:crossBetween val="between"/>
        <c:majorUnit val="45000"/>
        <c:minorUnit val="22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344A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DE" sz="1800" b="1" dirty="0" err="1">
                <a:effectLst/>
              </a:rPr>
              <a:t>Lorem</a:t>
            </a:r>
            <a:r>
              <a:rPr lang="de-DE" sz="1800" b="1" dirty="0">
                <a:effectLst/>
              </a:rPr>
              <a:t> </a:t>
            </a:r>
            <a:r>
              <a:rPr lang="de-DE" sz="1800" b="1" dirty="0" err="1">
                <a:effectLst/>
              </a:rPr>
              <a:t>ipsum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/>
            </a:r>
            <a:br>
              <a:rPr lang="de-DE" sz="1800" b="1" dirty="0">
                <a:solidFill>
                  <a:schemeClr val="accent1"/>
                </a:solidFill>
                <a:effectLst/>
              </a:rPr>
            </a:br>
            <a:r>
              <a:rPr lang="de-DE" sz="1800" b="1" dirty="0">
                <a:solidFill>
                  <a:schemeClr val="accent1"/>
                </a:solidFill>
                <a:effectLst/>
              </a:rPr>
              <a:t>(</a:t>
            </a:r>
            <a:r>
              <a:rPr lang="de-DE" sz="1800" dirty="0" err="1">
                <a:effectLst/>
              </a:rPr>
              <a:t>Accumsan</a:t>
            </a:r>
            <a:r>
              <a:rPr lang="de-DE" sz="1800" dirty="0">
                <a:effectLst/>
              </a:rPr>
              <a:t> et </a:t>
            </a:r>
            <a:r>
              <a:rPr lang="de-DE" sz="1800" dirty="0" err="1">
                <a:effectLst/>
              </a:rPr>
              <a:t>iusto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>)</a:t>
            </a:r>
            <a:endParaRPr lang="de-DE" sz="160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1.4638910876881316E-3"/>
          <c:y val="0"/>
        </c:manualLayout>
      </c:layout>
    </c:title>
    <c:plotArea>
      <c:layout>
        <c:manualLayout>
          <c:layoutTarget val="inner"/>
          <c:xMode val="edge"/>
          <c:yMode val="edge"/>
          <c:x val="0.23780416336846788"/>
          <c:y val="0.29606950849699276"/>
          <c:w val="0.55702148342568325"/>
          <c:h val="0.69643046893140459"/>
        </c:manualLayout>
      </c:layout>
      <c:doughnutChart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8357C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2FB-47F7-92CA-D11474C8042F}"/>
              </c:ext>
            </c:extLst>
          </c:dPt>
          <c:dPt>
            <c:idx val="1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FB-47F7-92CA-D11474C8042F}"/>
              </c:ext>
            </c:extLst>
          </c:dPt>
          <c:dPt>
            <c:idx val="2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FB-47F7-92CA-D11474C8042F}"/>
              </c:ext>
            </c:extLst>
          </c:dPt>
          <c:dPt>
            <c:idx val="3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2FB-47F7-92CA-D11474C8042F}"/>
              </c:ext>
            </c:extLst>
          </c:dPt>
          <c:dPt>
            <c:idx val="4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2FB-47F7-92CA-D11474C8042F}"/>
              </c:ext>
            </c:extLst>
          </c:dPt>
          <c:dPt>
            <c:idx val="5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2FB-47F7-92CA-D11474C8042F}"/>
              </c:ext>
            </c:extLst>
          </c:dPt>
          <c:cat>
            <c:strRef>
              <c:f>Sheet1!$B$1:$G$1</c:f>
              <c:strCache>
                <c:ptCount val="6"/>
                <c:pt idx="0">
                  <c:v>Wissenschaftliches Personal ohne Professorinnen und Professoren</c:v>
                </c:pt>
                <c:pt idx="1">
                  <c:v>Wissenschaftliche Hilfskräfte</c:v>
                </c:pt>
                <c:pt idx="2">
                  <c:v>Professorinnen und Professoren</c:v>
                </c:pt>
                <c:pt idx="3">
                  <c:v>Verwaltung</c:v>
                </c:pt>
                <c:pt idx="4">
                  <c:v>Technik</c:v>
                </c:pt>
                <c:pt idx="5">
                  <c:v>Bibliothek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35.1</c:v>
                </c:pt>
                <c:pt idx="1">
                  <c:v>28.3</c:v>
                </c:pt>
                <c:pt idx="2">
                  <c:v>4.9000000000000004</c:v>
                </c:pt>
                <c:pt idx="3">
                  <c:v>18.899999999999999</c:v>
                </c:pt>
                <c:pt idx="4">
                  <c:v>9.9</c:v>
                </c:pt>
                <c:pt idx="5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2FB-47F7-92CA-D11474C8042F}"/>
            </c:ext>
          </c:extLst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0"/>
          <c:order val="0"/>
          <c:tx>
            <c:v>PID Ausgabe</c:v>
          </c:tx>
          <c:marker>
            <c:symbol val="none"/>
          </c:marker>
          <c:xVal>
            <c:strRef>
              <c:f>Tabelle1!$A$64:$A$164</c:f>
              <c:strCache>
                <c:ptCount val="101"/>
                <c:pt idx="0">
                  <c:v>42802</c:v>
                </c:pt>
                <c:pt idx="1">
                  <c:v>42862</c:v>
                </c:pt>
                <c:pt idx="2">
                  <c:v>42937</c:v>
                </c:pt>
                <c:pt idx="3">
                  <c:v>42957</c:v>
                </c:pt>
                <c:pt idx="4">
                  <c:v>42977</c:v>
                </c:pt>
                <c:pt idx="5">
                  <c:v>42997</c:v>
                </c:pt>
                <c:pt idx="6">
                  <c:v>43017</c:v>
                </c:pt>
                <c:pt idx="7">
                  <c:v>43037</c:v>
                </c:pt>
                <c:pt idx="8">
                  <c:v>43057</c:v>
                </c:pt>
                <c:pt idx="9">
                  <c:v>43091</c:v>
                </c:pt>
                <c:pt idx="10">
                  <c:v>43111</c:v>
                </c:pt>
                <c:pt idx="11">
                  <c:v>43131</c:v>
                </c:pt>
                <c:pt idx="12">
                  <c:v>43151</c:v>
                </c:pt>
                <c:pt idx="13">
                  <c:v>43171</c:v>
                </c:pt>
                <c:pt idx="14">
                  <c:v>43191</c:v>
                </c:pt>
                <c:pt idx="15">
                  <c:v>43211</c:v>
                </c:pt>
                <c:pt idx="16">
                  <c:v>43246</c:v>
                </c:pt>
                <c:pt idx="17">
                  <c:v>43266</c:v>
                </c:pt>
                <c:pt idx="18">
                  <c:v>43286</c:v>
                </c:pt>
                <c:pt idx="19">
                  <c:v>43306</c:v>
                </c:pt>
                <c:pt idx="20">
                  <c:v>43326</c:v>
                </c:pt>
                <c:pt idx="21">
                  <c:v>43346</c:v>
                </c:pt>
                <c:pt idx="22">
                  <c:v>43366</c:v>
                </c:pt>
                <c:pt idx="23">
                  <c:v>43401</c:v>
                </c:pt>
                <c:pt idx="24">
                  <c:v>43421</c:v>
                </c:pt>
                <c:pt idx="25">
                  <c:v>43441</c:v>
                </c:pt>
                <c:pt idx="26">
                  <c:v>43461</c:v>
                </c:pt>
                <c:pt idx="27">
                  <c:v>43481</c:v>
                </c:pt>
                <c:pt idx="28">
                  <c:v>43501</c:v>
                </c:pt>
                <c:pt idx="29">
                  <c:v>43521</c:v>
                </c:pt>
                <c:pt idx="30">
                  <c:v>43555</c:v>
                </c:pt>
                <c:pt idx="31">
                  <c:v>43575</c:v>
                </c:pt>
                <c:pt idx="32">
                  <c:v>43595</c:v>
                </c:pt>
                <c:pt idx="33">
                  <c:v>43615</c:v>
                </c:pt>
                <c:pt idx="34">
                  <c:v>43635</c:v>
                </c:pt>
                <c:pt idx="35">
                  <c:v>43655</c:v>
                </c:pt>
                <c:pt idx="36">
                  <c:v>43675</c:v>
                </c:pt>
                <c:pt idx="37">
                  <c:v>43709</c:v>
                </c:pt>
                <c:pt idx="38">
                  <c:v>43729</c:v>
                </c:pt>
                <c:pt idx="39">
                  <c:v>43749</c:v>
                </c:pt>
                <c:pt idx="40">
                  <c:v>43769</c:v>
                </c:pt>
                <c:pt idx="41">
                  <c:v>43789</c:v>
                </c:pt>
                <c:pt idx="42">
                  <c:v>43809</c:v>
                </c:pt>
                <c:pt idx="43">
                  <c:v>43829</c:v>
                </c:pt>
                <c:pt idx="44">
                  <c:v>43863</c:v>
                </c:pt>
                <c:pt idx="45">
                  <c:v>43883</c:v>
                </c:pt>
                <c:pt idx="46">
                  <c:v>43903</c:v>
                </c:pt>
                <c:pt idx="47">
                  <c:v>43923</c:v>
                </c:pt>
                <c:pt idx="48">
                  <c:v>43943</c:v>
                </c:pt>
                <c:pt idx="49">
                  <c:v>43963</c:v>
                </c:pt>
                <c:pt idx="50">
                  <c:v>43983</c:v>
                </c:pt>
                <c:pt idx="51">
                  <c:v>44017</c:v>
                </c:pt>
                <c:pt idx="52">
                  <c:v>44037</c:v>
                </c:pt>
                <c:pt idx="53">
                  <c:v>44137</c:v>
                </c:pt>
                <c:pt idx="54">
                  <c:v>44171</c:v>
                </c:pt>
                <c:pt idx="55">
                  <c:v>44231</c:v>
                </c:pt>
                <c:pt idx="56">
                  <c:v>44325</c:v>
                </c:pt>
                <c:pt idx="57">
                  <c:v>44345</c:v>
                </c:pt>
                <c:pt idx="58">
                  <c:v>44445</c:v>
                </c:pt>
                <c:pt idx="59">
                  <c:v>44479</c:v>
                </c:pt>
                <c:pt idx="60">
                  <c:v>44539</c:v>
                </c:pt>
                <c:pt idx="61">
                  <c:v>44599</c:v>
                </c:pt>
                <c:pt idx="62">
                  <c:v>44633</c:v>
                </c:pt>
                <c:pt idx="63">
                  <c:v>44653</c:v>
                </c:pt>
                <c:pt idx="64">
                  <c:v>44713</c:v>
                </c:pt>
                <c:pt idx="65">
                  <c:v>44787</c:v>
                </c:pt>
                <c:pt idx="66">
                  <c:v>44907</c:v>
                </c:pt>
                <c:pt idx="67">
                  <c:v>44961</c:v>
                </c:pt>
                <c:pt idx="68">
                  <c:v>45135</c:v>
                </c:pt>
                <c:pt idx="69">
                  <c:v>45155</c:v>
                </c:pt>
                <c:pt idx="70">
                  <c:v>45215</c:v>
                </c:pt>
                <c:pt idx="71">
                  <c:v>45598</c:v>
                </c:pt>
                <c:pt idx="72">
                  <c:v>45638</c:v>
                </c:pt>
                <c:pt idx="73">
                  <c:v>45658</c:v>
                </c:pt>
                <c:pt idx="74">
                  <c:v>45713</c:v>
                </c:pt>
                <c:pt idx="75">
                  <c:v>45753</c:v>
                </c:pt>
                <c:pt idx="76">
                  <c:v>45773</c:v>
                </c:pt>
                <c:pt idx="77">
                  <c:v>45833</c:v>
                </c:pt>
                <c:pt idx="78">
                  <c:v>45928</c:v>
                </c:pt>
                <c:pt idx="79">
                  <c:v>45948</c:v>
                </c:pt>
                <c:pt idx="80">
                  <c:v>45968</c:v>
                </c:pt>
                <c:pt idx="81">
                  <c:v>46021</c:v>
                </c:pt>
                <c:pt idx="82">
                  <c:v>46061</c:v>
                </c:pt>
                <c:pt idx="83">
                  <c:v>46081</c:v>
                </c:pt>
                <c:pt idx="84">
                  <c:v>46141</c:v>
                </c:pt>
                <c:pt idx="85">
                  <c:v>46195</c:v>
                </c:pt>
                <c:pt idx="86">
                  <c:v>46349</c:v>
                </c:pt>
                <c:pt idx="87">
                  <c:v>46389</c:v>
                </c:pt>
                <c:pt idx="88">
                  <c:v>46483</c:v>
                </c:pt>
                <c:pt idx="89">
                  <c:v>46503</c:v>
                </c:pt>
                <c:pt idx="90">
                  <c:v>46563</c:v>
                </c:pt>
                <c:pt idx="91">
                  <c:v>46603</c:v>
                </c:pt>
                <c:pt idx="92">
                  <c:v>46638</c:v>
                </c:pt>
                <c:pt idx="93">
                  <c:v>46698</c:v>
                </c:pt>
                <c:pt idx="94">
                  <c:v>46758</c:v>
                </c:pt>
                <c:pt idx="95">
                  <c:v>46792</c:v>
                </c:pt>
                <c:pt idx="96">
                  <c:v>46832</c:v>
                </c:pt>
                <c:pt idx="97">
                  <c:v>46872</c:v>
                </c:pt>
                <c:pt idx="98">
                  <c:v>46912</c:v>
                </c:pt>
                <c:pt idx="99">
                  <c:v>46946</c:v>
                </c:pt>
                <c:pt idx="100">
                  <c:v>100 lines dumped</c:v>
                </c:pt>
              </c:strCache>
            </c:strRef>
          </c:xVal>
          <c:yVal>
            <c:numRef>
              <c:f>Tabelle1!$B$64:$B$164</c:f>
              <c:numCache>
                <c:formatCode>General</c:formatCode>
                <c:ptCount val="101"/>
                <c:pt idx="0">
                  <c:v>5.6179999999999997E-3</c:v>
                </c:pt>
                <c:pt idx="1">
                  <c:v>-3.8114000000000002E-2</c:v>
                </c:pt>
                <c:pt idx="2">
                  <c:v>-3.8114000000000002E-2</c:v>
                </c:pt>
                <c:pt idx="3">
                  <c:v>-3.8114000000000002E-2</c:v>
                </c:pt>
                <c:pt idx="4">
                  <c:v>-3.8114000000000002E-2</c:v>
                </c:pt>
                <c:pt idx="5">
                  <c:v>-3.3696000000000004E-2</c:v>
                </c:pt>
                <c:pt idx="6">
                  <c:v>-3.3696000000000004E-2</c:v>
                </c:pt>
                <c:pt idx="7">
                  <c:v>-3.3696000000000004E-2</c:v>
                </c:pt>
                <c:pt idx="8">
                  <c:v>-2.1817000000000052E-2</c:v>
                </c:pt>
                <c:pt idx="9">
                  <c:v>-2.1817000000000052E-2</c:v>
                </c:pt>
                <c:pt idx="10">
                  <c:v>-5.3229999999999996E-3</c:v>
                </c:pt>
                <c:pt idx="11">
                  <c:v>-5.3229999999999996E-3</c:v>
                </c:pt>
                <c:pt idx="12">
                  <c:v>-5.3229999999999996E-3</c:v>
                </c:pt>
                <c:pt idx="13">
                  <c:v>1.3232000000000001E-2</c:v>
                </c:pt>
                <c:pt idx="14">
                  <c:v>1.3232000000000001E-2</c:v>
                </c:pt>
                <c:pt idx="15">
                  <c:v>1.3232000000000001E-2</c:v>
                </c:pt>
                <c:pt idx="16">
                  <c:v>2.4521999999999999E-2</c:v>
                </c:pt>
                <c:pt idx="17">
                  <c:v>2.4521999999999999E-2</c:v>
                </c:pt>
                <c:pt idx="18">
                  <c:v>2.4521999999999999E-2</c:v>
                </c:pt>
                <c:pt idx="19">
                  <c:v>2.7860000000000006E-2</c:v>
                </c:pt>
                <c:pt idx="20">
                  <c:v>2.7860000000000006E-2</c:v>
                </c:pt>
                <c:pt idx="21">
                  <c:v>2.7860000000000006E-2</c:v>
                </c:pt>
                <c:pt idx="22">
                  <c:v>2.5208999999999999E-2</c:v>
                </c:pt>
                <c:pt idx="23">
                  <c:v>2.5208999999999999E-2</c:v>
                </c:pt>
                <c:pt idx="24">
                  <c:v>1.7748E-2</c:v>
                </c:pt>
                <c:pt idx="25">
                  <c:v>1.7748E-2</c:v>
                </c:pt>
                <c:pt idx="26">
                  <c:v>1.7748E-2</c:v>
                </c:pt>
                <c:pt idx="27">
                  <c:v>5.0829999999999998E-3</c:v>
                </c:pt>
                <c:pt idx="28">
                  <c:v>5.0829999999999998E-3</c:v>
                </c:pt>
                <c:pt idx="29">
                  <c:v>5.0829999999999998E-3</c:v>
                </c:pt>
                <c:pt idx="30">
                  <c:v>-7.6790000000000426E-3</c:v>
                </c:pt>
                <c:pt idx="31">
                  <c:v>-7.6790000000000426E-3</c:v>
                </c:pt>
                <c:pt idx="32">
                  <c:v>-7.6790000000000426E-3</c:v>
                </c:pt>
                <c:pt idx="33">
                  <c:v>-1.8773000000000001E-2</c:v>
                </c:pt>
                <c:pt idx="34">
                  <c:v>-1.8773000000000001E-2</c:v>
                </c:pt>
                <c:pt idx="35">
                  <c:v>-1.8773000000000001E-2</c:v>
                </c:pt>
                <c:pt idx="36">
                  <c:v>-2.1817000000000052E-2</c:v>
                </c:pt>
                <c:pt idx="37">
                  <c:v>-2.1817000000000052E-2</c:v>
                </c:pt>
                <c:pt idx="38">
                  <c:v>-2.1521999999999999E-2</c:v>
                </c:pt>
                <c:pt idx="39">
                  <c:v>-2.1521999999999999E-2</c:v>
                </c:pt>
                <c:pt idx="40">
                  <c:v>-2.1521999999999999E-2</c:v>
                </c:pt>
                <c:pt idx="41">
                  <c:v>-1.789E-2</c:v>
                </c:pt>
                <c:pt idx="42">
                  <c:v>-1.789E-2</c:v>
                </c:pt>
                <c:pt idx="43">
                  <c:v>-1.789E-2</c:v>
                </c:pt>
                <c:pt idx="44">
                  <c:v>-9.9370000000000066E-3</c:v>
                </c:pt>
                <c:pt idx="45">
                  <c:v>-9.9370000000000066E-3</c:v>
                </c:pt>
                <c:pt idx="46">
                  <c:v>-9.9370000000000066E-3</c:v>
                </c:pt>
                <c:pt idx="47">
                  <c:v>-8.0700000000000585E-4</c:v>
                </c:pt>
                <c:pt idx="48">
                  <c:v>-8.0700000000000585E-4</c:v>
                </c:pt>
                <c:pt idx="49">
                  <c:v>-8.0700000000000585E-4</c:v>
                </c:pt>
                <c:pt idx="50">
                  <c:v>1.8439999999999999E-3</c:v>
                </c:pt>
                <c:pt idx="51">
                  <c:v>1.8439999999999999E-3</c:v>
                </c:pt>
                <c:pt idx="52">
                  <c:v>1.7450000000000041E-3</c:v>
                </c:pt>
                <c:pt idx="53">
                  <c:v>1.7450000000000041E-3</c:v>
                </c:pt>
                <c:pt idx="54">
                  <c:v>1.8439999999999999E-3</c:v>
                </c:pt>
                <c:pt idx="55">
                  <c:v>1.7450000000000041E-3</c:v>
                </c:pt>
                <c:pt idx="56">
                  <c:v>1.7450000000000041E-3</c:v>
                </c:pt>
                <c:pt idx="57">
                  <c:v>1.8439999999999999E-3</c:v>
                </c:pt>
                <c:pt idx="58">
                  <c:v>1.8439999999999999E-3</c:v>
                </c:pt>
                <c:pt idx="59">
                  <c:v>1.7450000000000041E-3</c:v>
                </c:pt>
                <c:pt idx="60">
                  <c:v>1.7450000000000041E-3</c:v>
                </c:pt>
                <c:pt idx="61">
                  <c:v>1.8439999999999999E-3</c:v>
                </c:pt>
                <c:pt idx="62">
                  <c:v>1.8439999999999999E-3</c:v>
                </c:pt>
                <c:pt idx="63">
                  <c:v>1.7450000000000041E-3</c:v>
                </c:pt>
                <c:pt idx="64">
                  <c:v>1.7450000000000041E-3</c:v>
                </c:pt>
                <c:pt idx="65">
                  <c:v>1.8439999999999999E-3</c:v>
                </c:pt>
                <c:pt idx="66">
                  <c:v>1.8439999999999999E-3</c:v>
                </c:pt>
                <c:pt idx="67">
                  <c:v>1.7450000000000041E-3</c:v>
                </c:pt>
                <c:pt idx="68">
                  <c:v>1.7450000000000041E-3</c:v>
                </c:pt>
                <c:pt idx="69">
                  <c:v>1.6470000000000083E-3</c:v>
                </c:pt>
                <c:pt idx="70">
                  <c:v>1.7450000000000041E-3</c:v>
                </c:pt>
                <c:pt idx="71">
                  <c:v>1.7450000000000041E-3</c:v>
                </c:pt>
                <c:pt idx="72">
                  <c:v>1.8439999999999999E-3</c:v>
                </c:pt>
                <c:pt idx="73">
                  <c:v>1.8439999999999999E-3</c:v>
                </c:pt>
                <c:pt idx="74">
                  <c:v>1.9420000000000134E-3</c:v>
                </c:pt>
                <c:pt idx="75">
                  <c:v>1.9420000000000134E-3</c:v>
                </c:pt>
                <c:pt idx="76">
                  <c:v>2.2360000000000001E-3</c:v>
                </c:pt>
                <c:pt idx="77">
                  <c:v>2.1380000000000001E-3</c:v>
                </c:pt>
                <c:pt idx="78">
                  <c:v>2.1380000000000001E-3</c:v>
                </c:pt>
                <c:pt idx="79">
                  <c:v>2.0400000000000123E-3</c:v>
                </c:pt>
                <c:pt idx="80">
                  <c:v>2.0400000000000123E-3</c:v>
                </c:pt>
                <c:pt idx="81">
                  <c:v>2.1380000000000001E-3</c:v>
                </c:pt>
                <c:pt idx="82">
                  <c:v>2.1380000000000001E-3</c:v>
                </c:pt>
                <c:pt idx="83">
                  <c:v>2.2360000000000001E-3</c:v>
                </c:pt>
                <c:pt idx="84">
                  <c:v>2.2360000000000001E-3</c:v>
                </c:pt>
                <c:pt idx="85">
                  <c:v>2.1380000000000001E-3</c:v>
                </c:pt>
                <c:pt idx="86">
                  <c:v>2.1380000000000001E-3</c:v>
                </c:pt>
                <c:pt idx="87">
                  <c:v>2.2360000000000001E-3</c:v>
                </c:pt>
                <c:pt idx="88">
                  <c:v>2.2360000000000001E-3</c:v>
                </c:pt>
                <c:pt idx="89">
                  <c:v>2.0400000000000123E-3</c:v>
                </c:pt>
                <c:pt idx="90">
                  <c:v>2.0400000000000123E-3</c:v>
                </c:pt>
                <c:pt idx="91">
                  <c:v>2.0400000000000123E-3</c:v>
                </c:pt>
                <c:pt idx="92">
                  <c:v>2.1380000000000001E-3</c:v>
                </c:pt>
                <c:pt idx="93">
                  <c:v>2.1380000000000001E-3</c:v>
                </c:pt>
                <c:pt idx="94">
                  <c:v>2.2360000000000001E-3</c:v>
                </c:pt>
                <c:pt idx="95">
                  <c:v>2.2360000000000001E-3</c:v>
                </c:pt>
                <c:pt idx="96">
                  <c:v>2.2360000000000001E-3</c:v>
                </c:pt>
                <c:pt idx="97">
                  <c:v>2.1380000000000001E-3</c:v>
                </c:pt>
                <c:pt idx="98">
                  <c:v>2.1380000000000001E-3</c:v>
                </c:pt>
                <c:pt idx="99">
                  <c:v>2.0400000000000123E-3</c:v>
                </c:pt>
              </c:numCache>
            </c:numRef>
          </c:yVal>
          <c:smooth val="1"/>
        </c:ser>
        <c:axId val="153227264"/>
        <c:axId val="153229184"/>
      </c:scatterChart>
      <c:valAx>
        <c:axId val="15322726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153229184"/>
        <c:crosses val="autoZero"/>
        <c:crossBetween val="midCat"/>
      </c:valAx>
      <c:valAx>
        <c:axId val="15322918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Regelwert [0;1]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5322726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Funktion für den</a:t>
            </a:r>
            <a:r>
              <a:rPr lang="de-DE" baseline="0"/>
              <a:t> stabilen Winkel</a:t>
            </a:r>
            <a:endParaRPr lang="de-DE"/>
          </a:p>
        </c:rich>
      </c:tx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0.75000000000000278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0.50000699999999698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9.5471020000000006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11.073371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12.608091</c:v>
                </c:pt>
                <c:pt idx="26" formatCode="#,##0">
                  <c:v>13.121760999999999</c:v>
                </c:pt>
                <c:pt idx="27" formatCode="#,##0">
                  <c:v>13.636561</c:v>
                </c:pt>
                <c:pt idx="28" formatCode="#,##0">
                  <c:v>14.152540000000052</c:v>
                </c:pt>
                <c:pt idx="29" formatCode="#,##0">
                  <c:v>14.669752000000004</c:v>
                </c:pt>
                <c:pt idx="30" formatCode="#,##0">
                  <c:v>15.18824</c:v>
                </c:pt>
                <c:pt idx="31" formatCode="#,##0">
                  <c:v>15.70806</c:v>
                </c:pt>
                <c:pt idx="32" formatCode="#,##0">
                  <c:v>16.229265000000005</c:v>
                </c:pt>
                <c:pt idx="33" formatCode="#,##0">
                  <c:v>16.751905000000104</c:v>
                </c:pt>
                <c:pt idx="34" formatCode="#,##0">
                  <c:v>17.276040999999989</c:v>
                </c:pt>
                <c:pt idx="35" formatCode="#,##0">
                  <c:v>17.80172299999991</c:v>
                </c:pt>
                <c:pt idx="36" formatCode="#,##0">
                  <c:v>18.329008000000005</c:v>
                </c:pt>
                <c:pt idx="37" formatCode="#,##0">
                  <c:v>18.857952000000108</c:v>
                </c:pt>
                <c:pt idx="38" formatCode="#,##0">
                  <c:v>19.388619999999847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20.991542999999865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22.612175000000104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25.357561000000103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axId val="153262336"/>
        <c:axId val="153284992"/>
      </c:scatterChart>
      <c:valAx>
        <c:axId val="15326233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</c:title>
        <c:numFmt formatCode="General" sourceLinked="1"/>
        <c:majorTickMark val="none"/>
        <c:tickLblPos val="nextTo"/>
        <c:crossAx val="153284992"/>
        <c:crosses val="autoZero"/>
        <c:crossBetween val="midCat"/>
      </c:valAx>
      <c:valAx>
        <c:axId val="15328499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</c:title>
        <c:numFmt formatCode="General" sourceLinked="1"/>
        <c:majorTickMark val="none"/>
        <c:tickLblPos val="nextTo"/>
        <c:crossAx val="153262336"/>
        <c:crosses val="autoZero"/>
        <c:crossBetween val="midCat"/>
      </c:valAx>
    </c:plotArea>
    <c:legend>
      <c:legendPos val="r"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l</a:t>
            </a:r>
            <a:r>
              <a:rPr lang="de-DE" baseline="0"/>
              <a:t>ineare Näherung</a:t>
            </a:r>
            <a:endParaRPr lang="de-DE"/>
          </a:p>
        </c:rich>
      </c:tx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0.75000000000000278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0.50000699999999698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9.5471020000000006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11.073371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12.608091</c:v>
                </c:pt>
                <c:pt idx="26" formatCode="#,##0">
                  <c:v>13.121760999999999</c:v>
                </c:pt>
                <c:pt idx="27" formatCode="#,##0">
                  <c:v>13.636561</c:v>
                </c:pt>
                <c:pt idx="28" formatCode="#,##0">
                  <c:v>14.152540000000052</c:v>
                </c:pt>
                <c:pt idx="29" formatCode="#,##0">
                  <c:v>14.669752000000004</c:v>
                </c:pt>
                <c:pt idx="30" formatCode="#,##0">
                  <c:v>15.18824</c:v>
                </c:pt>
                <c:pt idx="31" formatCode="#,##0">
                  <c:v>15.70806</c:v>
                </c:pt>
                <c:pt idx="32" formatCode="#,##0">
                  <c:v>16.229265000000005</c:v>
                </c:pt>
                <c:pt idx="33" formatCode="#,##0">
                  <c:v>16.751905000000104</c:v>
                </c:pt>
                <c:pt idx="34" formatCode="#,##0">
                  <c:v>17.276040999999989</c:v>
                </c:pt>
                <c:pt idx="35" formatCode="#,##0">
                  <c:v>17.80172299999991</c:v>
                </c:pt>
                <c:pt idx="36" formatCode="#,##0">
                  <c:v>18.329008000000005</c:v>
                </c:pt>
                <c:pt idx="37" formatCode="#,##0">
                  <c:v>18.857952000000108</c:v>
                </c:pt>
                <c:pt idx="38" formatCode="#,##0">
                  <c:v>19.388619999999847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20.991542999999865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22.612175000000104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25.357561000000103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ser>
          <c:idx val="1"/>
          <c:order val="1"/>
          <c:tx>
            <c:v>lineare Näherung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0.75000000000000278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Tabelle2!$C$1:$C$51</c:f>
              <c:numCache>
                <c:formatCode>General</c:formatCode>
                <c:ptCount val="51"/>
                <c:pt idx="0">
                  <c:v>0</c:v>
                </c:pt>
                <c:pt idx="1">
                  <c:v>0.51138299999999615</c:v>
                </c:pt>
                <c:pt idx="2">
                  <c:v>1.022767</c:v>
                </c:pt>
                <c:pt idx="3">
                  <c:v>1.5341499999999999</c:v>
                </c:pt>
                <c:pt idx="4">
                  <c:v>2.0455340000000106</c:v>
                </c:pt>
                <c:pt idx="5">
                  <c:v>2.5569169999999977</c:v>
                </c:pt>
                <c:pt idx="6">
                  <c:v>3.0683009999999999</c:v>
                </c:pt>
                <c:pt idx="7">
                  <c:v>3.5796839999999968</c:v>
                </c:pt>
                <c:pt idx="8">
                  <c:v>4.0910679999999999</c:v>
                </c:pt>
                <c:pt idx="9">
                  <c:v>4.6024509999999754</c:v>
                </c:pt>
                <c:pt idx="10">
                  <c:v>5.1138349999999688</c:v>
                </c:pt>
                <c:pt idx="11">
                  <c:v>5.6252189999999782</c:v>
                </c:pt>
                <c:pt idx="12">
                  <c:v>6.1366019999999999</c:v>
                </c:pt>
                <c:pt idx="13">
                  <c:v>6.6479859999999613</c:v>
                </c:pt>
                <c:pt idx="14">
                  <c:v>7.15937</c:v>
                </c:pt>
                <c:pt idx="15">
                  <c:v>7.6707530000000004</c:v>
                </c:pt>
                <c:pt idx="16">
                  <c:v>8.1821370000000027</c:v>
                </c:pt>
                <c:pt idx="17">
                  <c:v>8.6935200000000012</c:v>
                </c:pt>
                <c:pt idx="18">
                  <c:v>9.2049029999999998</c:v>
                </c:pt>
                <c:pt idx="19">
                  <c:v>9.7162860000000002</c:v>
                </c:pt>
                <c:pt idx="20">
                  <c:v>10.22767</c:v>
                </c:pt>
                <c:pt idx="21">
                  <c:v>10.739053</c:v>
                </c:pt>
                <c:pt idx="22">
                  <c:v>11.250436000000061</c:v>
                </c:pt>
                <c:pt idx="23">
                  <c:v>11.761818999999999</c:v>
                </c:pt>
                <c:pt idx="24">
                  <c:v>12.273202</c:v>
                </c:pt>
                <c:pt idx="25">
                  <c:v>12.784585</c:v>
                </c:pt>
                <c:pt idx="26">
                  <c:v>13.295968</c:v>
                </c:pt>
                <c:pt idx="27">
                  <c:v>13.807351000000001</c:v>
                </c:pt>
                <c:pt idx="28">
                  <c:v>14.318735</c:v>
                </c:pt>
                <c:pt idx="29">
                  <c:v>14.830118000000001</c:v>
                </c:pt>
                <c:pt idx="30">
                  <c:v>15.341503000000001</c:v>
                </c:pt>
                <c:pt idx="31">
                  <c:v>15.852886000000082</c:v>
                </c:pt>
                <c:pt idx="32">
                  <c:v>16.364270999999999</c:v>
                </c:pt>
                <c:pt idx="33">
                  <c:v>16.875655999999999</c:v>
                </c:pt>
                <c:pt idx="34">
                  <c:v>17.387038999999987</c:v>
                </c:pt>
                <c:pt idx="35">
                  <c:v>17.898423999999899</c:v>
                </c:pt>
                <c:pt idx="36">
                  <c:v>18.409807000000001</c:v>
                </c:pt>
                <c:pt idx="37">
                  <c:v>18.921191999999987</c:v>
                </c:pt>
                <c:pt idx="38">
                  <c:v>19.432575</c:v>
                </c:pt>
                <c:pt idx="39">
                  <c:v>19.943960000000001</c:v>
                </c:pt>
                <c:pt idx="40">
                  <c:v>20.455344999999884</c:v>
                </c:pt>
                <c:pt idx="41">
                  <c:v>20.966727999999854</c:v>
                </c:pt>
                <c:pt idx="42">
                  <c:v>21.478110999999895</c:v>
                </c:pt>
                <c:pt idx="43">
                  <c:v>21.989493999999876</c:v>
                </c:pt>
                <c:pt idx="44">
                  <c:v>22.500879000000001</c:v>
                </c:pt>
                <c:pt idx="45">
                  <c:v>23.012262</c:v>
                </c:pt>
                <c:pt idx="46">
                  <c:v>23.523646999999873</c:v>
                </c:pt>
                <c:pt idx="47">
                  <c:v>24.035031999999987</c:v>
                </c:pt>
                <c:pt idx="48">
                  <c:v>24.546415</c:v>
                </c:pt>
                <c:pt idx="49">
                  <c:v>25.0578000000001</c:v>
                </c:pt>
                <c:pt idx="50">
                  <c:v>25.569182999999903</c:v>
                </c:pt>
              </c:numCache>
            </c:numRef>
          </c:yVal>
          <c:smooth val="1"/>
        </c:ser>
        <c:axId val="153777280"/>
        <c:axId val="153779200"/>
      </c:scatterChart>
      <c:valAx>
        <c:axId val="1537772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</c:title>
        <c:numFmt formatCode="General" sourceLinked="1"/>
        <c:majorTickMark val="none"/>
        <c:tickLblPos val="nextTo"/>
        <c:crossAx val="153779200"/>
        <c:crosses val="autoZero"/>
        <c:crossBetween val="midCat"/>
      </c:valAx>
      <c:valAx>
        <c:axId val="15377920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</c:title>
        <c:numFmt formatCode="General" sourceLinked="1"/>
        <c:majorTickMark val="none"/>
        <c:tickLblPos val="nextTo"/>
        <c:crossAx val="153777280"/>
        <c:crosses val="autoZero"/>
        <c:crossBetween val="midCat"/>
      </c:valAx>
    </c:plotArea>
    <c:legend>
      <c:legendPos val="r"/>
    </c:legend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 err="1"/>
              <a:t>Messreihe</a:t>
            </a:r>
            <a:r>
              <a:rPr lang="de-DE" sz="1800" b="1" i="0" baseline="0" dirty="0"/>
              <a:t> </a:t>
            </a:r>
            <a:r>
              <a:rPr lang="de-DE" sz="1800" b="1" i="0" baseline="0" dirty="0" smtClean="0"/>
              <a:t>1: Näherung auf 0°</a:t>
            </a:r>
            <a:endParaRPr lang="de-DE" dirty="0"/>
          </a:p>
        </c:rich>
      </c:tx>
    </c:title>
    <c:plotArea>
      <c:layout/>
      <c:scatterChart>
        <c:scatterStyle val="smoothMarker"/>
        <c:ser>
          <c:idx val="0"/>
          <c:order val="0"/>
          <c:tx>
            <c:strRef>
              <c:f>'log1'!$D$1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0.38000000000000073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0.64000000000000146</c:v>
                </c:pt>
                <c:pt idx="16">
                  <c:v>0.66000000000000181</c:v>
                </c:pt>
                <c:pt idx="17">
                  <c:v>0.76000000000000145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1.1800000000000026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1.6800000000000026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4.3609999999999891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4.6209999999999889</c:v>
                </c:pt>
                <c:pt idx="128">
                  <c:v>4.641</c:v>
                </c:pt>
                <c:pt idx="129">
                  <c:v>4.660999999999988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4.8209999999999891</c:v>
                </c:pt>
                <c:pt idx="133">
                  <c:v>4.8609999999999891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5.3209999999999891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5.6209999999999889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5.8209999999999891</c:v>
                </c:pt>
                <c:pt idx="159">
                  <c:v>5.8609999999999891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6.6209999999999889</c:v>
                </c:pt>
                <c:pt idx="172">
                  <c:v>6.7279999999999891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7.8579999999999881</c:v>
                </c:pt>
                <c:pt idx="198">
                  <c:v>7.897999999999989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8.4520000000000231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8.7680000000000007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9.4410000000000007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10.352000000000027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10.869000000000023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11.462000000000023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11.859000000000025</c:v>
                </c:pt>
                <c:pt idx="309">
                  <c:v>11.879000000000021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13.852000000000027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15.472000000000021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'log1'!$D$2:$D$406</c:f>
              <c:numCache>
                <c:formatCode>General</c:formatCode>
                <c:ptCount val="405"/>
                <c:pt idx="0">
                  <c:v>4.2300000000000004</c:v>
                </c:pt>
                <c:pt idx="1">
                  <c:v>4.1849999999999881</c:v>
                </c:pt>
                <c:pt idx="2">
                  <c:v>4.1849999999999881</c:v>
                </c:pt>
                <c:pt idx="3">
                  <c:v>4.1849999999999881</c:v>
                </c:pt>
                <c:pt idx="4">
                  <c:v>4.1849999999999881</c:v>
                </c:pt>
                <c:pt idx="5">
                  <c:v>4.1849999999999881</c:v>
                </c:pt>
                <c:pt idx="6">
                  <c:v>4.1849999999999881</c:v>
                </c:pt>
                <c:pt idx="7">
                  <c:v>4.1849999999999881</c:v>
                </c:pt>
                <c:pt idx="8">
                  <c:v>4.1849999999999881</c:v>
                </c:pt>
                <c:pt idx="9">
                  <c:v>4.1849999999999881</c:v>
                </c:pt>
                <c:pt idx="10">
                  <c:v>4.1849999999999881</c:v>
                </c:pt>
                <c:pt idx="11">
                  <c:v>4.1849999999999881</c:v>
                </c:pt>
                <c:pt idx="12">
                  <c:v>4.2300000000000004</c:v>
                </c:pt>
                <c:pt idx="13">
                  <c:v>4.2300000000000004</c:v>
                </c:pt>
                <c:pt idx="14">
                  <c:v>4.2300000000000004</c:v>
                </c:pt>
                <c:pt idx="15">
                  <c:v>4.2300000000000004</c:v>
                </c:pt>
                <c:pt idx="16">
                  <c:v>4.2300000000000004</c:v>
                </c:pt>
                <c:pt idx="17">
                  <c:v>4.2300000000000004</c:v>
                </c:pt>
                <c:pt idx="18">
                  <c:v>4.2300000000000004</c:v>
                </c:pt>
                <c:pt idx="19">
                  <c:v>4.2300000000000004</c:v>
                </c:pt>
                <c:pt idx="20">
                  <c:v>4.2300000000000004</c:v>
                </c:pt>
                <c:pt idx="21">
                  <c:v>4.1849999999999881</c:v>
                </c:pt>
                <c:pt idx="22">
                  <c:v>4.1849999999999881</c:v>
                </c:pt>
                <c:pt idx="23">
                  <c:v>4.1849999999999881</c:v>
                </c:pt>
                <c:pt idx="24">
                  <c:v>4.1849999999999881</c:v>
                </c:pt>
                <c:pt idx="25">
                  <c:v>4.2300000000000004</c:v>
                </c:pt>
                <c:pt idx="26">
                  <c:v>4.2300000000000004</c:v>
                </c:pt>
                <c:pt idx="27">
                  <c:v>4.1849999999999881</c:v>
                </c:pt>
                <c:pt idx="28">
                  <c:v>4.2300000000000004</c:v>
                </c:pt>
                <c:pt idx="29">
                  <c:v>4.2300000000000004</c:v>
                </c:pt>
                <c:pt idx="30">
                  <c:v>4.1849999999999881</c:v>
                </c:pt>
                <c:pt idx="31">
                  <c:v>4.1849999999999881</c:v>
                </c:pt>
                <c:pt idx="32">
                  <c:v>4.1849999999999881</c:v>
                </c:pt>
                <c:pt idx="33">
                  <c:v>4.1849999999999881</c:v>
                </c:pt>
                <c:pt idx="34">
                  <c:v>4.1849999999999881</c:v>
                </c:pt>
                <c:pt idx="35">
                  <c:v>4.1849999999999881</c:v>
                </c:pt>
                <c:pt idx="36">
                  <c:v>4.1849999999999881</c:v>
                </c:pt>
                <c:pt idx="37">
                  <c:v>4.1849999999999881</c:v>
                </c:pt>
                <c:pt idx="38">
                  <c:v>4.2300000000000004</c:v>
                </c:pt>
                <c:pt idx="39">
                  <c:v>4.2300000000000004</c:v>
                </c:pt>
                <c:pt idx="40">
                  <c:v>4.2300000000000004</c:v>
                </c:pt>
                <c:pt idx="41">
                  <c:v>4.1849999999999881</c:v>
                </c:pt>
                <c:pt idx="42">
                  <c:v>4.1849999999999881</c:v>
                </c:pt>
                <c:pt idx="43">
                  <c:v>4.1849999999999881</c:v>
                </c:pt>
                <c:pt idx="44">
                  <c:v>4.1849999999999881</c:v>
                </c:pt>
                <c:pt idx="45">
                  <c:v>4.1849999999999881</c:v>
                </c:pt>
                <c:pt idx="46">
                  <c:v>4.1849999999999881</c:v>
                </c:pt>
                <c:pt idx="47">
                  <c:v>4.1849999999999881</c:v>
                </c:pt>
                <c:pt idx="48">
                  <c:v>4.1849999999999881</c:v>
                </c:pt>
                <c:pt idx="49">
                  <c:v>4.1849999999999881</c:v>
                </c:pt>
                <c:pt idx="50">
                  <c:v>4.1849999999999881</c:v>
                </c:pt>
                <c:pt idx="51">
                  <c:v>4.2300000000000004</c:v>
                </c:pt>
                <c:pt idx="52">
                  <c:v>4.1849999999999881</c:v>
                </c:pt>
                <c:pt idx="53">
                  <c:v>4.1849999999999881</c:v>
                </c:pt>
                <c:pt idx="54">
                  <c:v>4.1849999999999881</c:v>
                </c:pt>
                <c:pt idx="55">
                  <c:v>4.1849999999999881</c:v>
                </c:pt>
                <c:pt idx="56">
                  <c:v>4.1849999999999881</c:v>
                </c:pt>
                <c:pt idx="57">
                  <c:v>4.1849999999999881</c:v>
                </c:pt>
                <c:pt idx="58">
                  <c:v>4.1849999999999881</c:v>
                </c:pt>
                <c:pt idx="59">
                  <c:v>4.1849999999999881</c:v>
                </c:pt>
                <c:pt idx="60">
                  <c:v>4.1849999999999881</c:v>
                </c:pt>
                <c:pt idx="61">
                  <c:v>4.2300000000000004</c:v>
                </c:pt>
                <c:pt idx="62">
                  <c:v>4.2300000000000004</c:v>
                </c:pt>
                <c:pt idx="63">
                  <c:v>4.2300000000000004</c:v>
                </c:pt>
                <c:pt idx="64">
                  <c:v>4.2300000000000004</c:v>
                </c:pt>
                <c:pt idx="65">
                  <c:v>4.2300000000000004</c:v>
                </c:pt>
                <c:pt idx="66">
                  <c:v>4.2300000000000004</c:v>
                </c:pt>
                <c:pt idx="67">
                  <c:v>4.1849999999999881</c:v>
                </c:pt>
                <c:pt idx="68">
                  <c:v>4.1849999999999881</c:v>
                </c:pt>
                <c:pt idx="69">
                  <c:v>4.1399999999999997</c:v>
                </c:pt>
                <c:pt idx="70">
                  <c:v>4.1399999999999997</c:v>
                </c:pt>
                <c:pt idx="71">
                  <c:v>4.0949999999999891</c:v>
                </c:pt>
                <c:pt idx="72">
                  <c:v>4.1399999999999997</c:v>
                </c:pt>
                <c:pt idx="73">
                  <c:v>4.1399999999999997</c:v>
                </c:pt>
                <c:pt idx="74">
                  <c:v>4.1399999999999997</c:v>
                </c:pt>
                <c:pt idx="75">
                  <c:v>4.1849999999999881</c:v>
                </c:pt>
                <c:pt idx="76">
                  <c:v>4.1849999999999881</c:v>
                </c:pt>
                <c:pt idx="77">
                  <c:v>4.1849999999999881</c:v>
                </c:pt>
                <c:pt idx="78">
                  <c:v>4.1849999999999881</c:v>
                </c:pt>
                <c:pt idx="79">
                  <c:v>4.1849999999999881</c:v>
                </c:pt>
                <c:pt idx="80">
                  <c:v>4.1849999999999881</c:v>
                </c:pt>
                <c:pt idx="81">
                  <c:v>4.1849999999999881</c:v>
                </c:pt>
                <c:pt idx="82">
                  <c:v>4.1849999999999881</c:v>
                </c:pt>
                <c:pt idx="83">
                  <c:v>4.1849999999999881</c:v>
                </c:pt>
                <c:pt idx="84">
                  <c:v>4.1849999999999881</c:v>
                </c:pt>
                <c:pt idx="85">
                  <c:v>4.1849999999999881</c:v>
                </c:pt>
                <c:pt idx="86">
                  <c:v>4.1849999999999881</c:v>
                </c:pt>
                <c:pt idx="87">
                  <c:v>4.1849999999999881</c:v>
                </c:pt>
                <c:pt idx="88">
                  <c:v>4.2300000000000004</c:v>
                </c:pt>
                <c:pt idx="89">
                  <c:v>4.1849999999999881</c:v>
                </c:pt>
                <c:pt idx="90">
                  <c:v>4.1849999999999881</c:v>
                </c:pt>
                <c:pt idx="91">
                  <c:v>4.1849999999999881</c:v>
                </c:pt>
                <c:pt idx="92">
                  <c:v>4.1849999999999881</c:v>
                </c:pt>
                <c:pt idx="93">
                  <c:v>4.1849999999999881</c:v>
                </c:pt>
                <c:pt idx="94">
                  <c:v>4.1849999999999881</c:v>
                </c:pt>
                <c:pt idx="95">
                  <c:v>4.1849999999999881</c:v>
                </c:pt>
                <c:pt idx="96">
                  <c:v>4.1849999999999881</c:v>
                </c:pt>
                <c:pt idx="97">
                  <c:v>4.1849999999999881</c:v>
                </c:pt>
                <c:pt idx="98">
                  <c:v>4.1849999999999881</c:v>
                </c:pt>
                <c:pt idx="99">
                  <c:v>4.1849999999999881</c:v>
                </c:pt>
                <c:pt idx="100">
                  <c:v>4.1849999999999881</c:v>
                </c:pt>
                <c:pt idx="101">
                  <c:v>4.1849999999999881</c:v>
                </c:pt>
                <c:pt idx="102">
                  <c:v>4.1849999999999881</c:v>
                </c:pt>
                <c:pt idx="103">
                  <c:v>4.1849999999999881</c:v>
                </c:pt>
                <c:pt idx="104">
                  <c:v>4.1849999999999881</c:v>
                </c:pt>
                <c:pt idx="105">
                  <c:v>4.1849999999999881</c:v>
                </c:pt>
                <c:pt idx="106">
                  <c:v>4.1849999999999881</c:v>
                </c:pt>
                <c:pt idx="107">
                  <c:v>4.1849999999999881</c:v>
                </c:pt>
                <c:pt idx="108">
                  <c:v>4.1849999999999881</c:v>
                </c:pt>
                <c:pt idx="109">
                  <c:v>4.2300000000000004</c:v>
                </c:pt>
                <c:pt idx="110">
                  <c:v>4.2300000000000004</c:v>
                </c:pt>
                <c:pt idx="111">
                  <c:v>4.1849999999999881</c:v>
                </c:pt>
                <c:pt idx="112">
                  <c:v>4.1849999999999881</c:v>
                </c:pt>
                <c:pt idx="113">
                  <c:v>4.1849999999999881</c:v>
                </c:pt>
                <c:pt idx="114">
                  <c:v>4.1849999999999881</c:v>
                </c:pt>
                <c:pt idx="115">
                  <c:v>4.1849999999999881</c:v>
                </c:pt>
                <c:pt idx="116">
                  <c:v>4.1849999999999881</c:v>
                </c:pt>
                <c:pt idx="117">
                  <c:v>4.1849999999999881</c:v>
                </c:pt>
                <c:pt idx="118">
                  <c:v>4.2300000000000004</c:v>
                </c:pt>
                <c:pt idx="119">
                  <c:v>4.1849999999999881</c:v>
                </c:pt>
                <c:pt idx="120">
                  <c:v>4.1849999999999881</c:v>
                </c:pt>
                <c:pt idx="121">
                  <c:v>4.1849999999999881</c:v>
                </c:pt>
                <c:pt idx="122">
                  <c:v>4.1849999999999881</c:v>
                </c:pt>
                <c:pt idx="123">
                  <c:v>4.1849999999999881</c:v>
                </c:pt>
                <c:pt idx="124">
                  <c:v>4.1849999999999881</c:v>
                </c:pt>
                <c:pt idx="125">
                  <c:v>4.1849999999999881</c:v>
                </c:pt>
                <c:pt idx="126">
                  <c:v>4.1849999999999881</c:v>
                </c:pt>
                <c:pt idx="127">
                  <c:v>4.1849999999999881</c:v>
                </c:pt>
                <c:pt idx="128">
                  <c:v>4.1849999999999881</c:v>
                </c:pt>
                <c:pt idx="129">
                  <c:v>4.1849999999999881</c:v>
                </c:pt>
                <c:pt idx="130">
                  <c:v>4.1849999999999881</c:v>
                </c:pt>
                <c:pt idx="131">
                  <c:v>4.1849999999999881</c:v>
                </c:pt>
                <c:pt idx="132">
                  <c:v>4.2300000000000004</c:v>
                </c:pt>
                <c:pt idx="133">
                  <c:v>4.2300000000000004</c:v>
                </c:pt>
                <c:pt idx="134">
                  <c:v>4.2300000000000004</c:v>
                </c:pt>
                <c:pt idx="135">
                  <c:v>4.1849999999999881</c:v>
                </c:pt>
                <c:pt idx="136">
                  <c:v>4.2300000000000004</c:v>
                </c:pt>
                <c:pt idx="137">
                  <c:v>4.2300000000000004</c:v>
                </c:pt>
                <c:pt idx="138">
                  <c:v>4.2300000000000004</c:v>
                </c:pt>
                <c:pt idx="139">
                  <c:v>4.2300000000000004</c:v>
                </c:pt>
                <c:pt idx="140">
                  <c:v>4.2300000000000004</c:v>
                </c:pt>
                <c:pt idx="141">
                  <c:v>4.2300000000000004</c:v>
                </c:pt>
                <c:pt idx="142">
                  <c:v>4.2300000000000004</c:v>
                </c:pt>
                <c:pt idx="143">
                  <c:v>4.2300000000000004</c:v>
                </c:pt>
                <c:pt idx="144">
                  <c:v>4.2300000000000004</c:v>
                </c:pt>
                <c:pt idx="145">
                  <c:v>4.2300000000000004</c:v>
                </c:pt>
                <c:pt idx="146">
                  <c:v>4.2300000000000004</c:v>
                </c:pt>
                <c:pt idx="147">
                  <c:v>4.2300000000000004</c:v>
                </c:pt>
                <c:pt idx="148">
                  <c:v>4.2300000000000004</c:v>
                </c:pt>
                <c:pt idx="149">
                  <c:v>4.1849999999999881</c:v>
                </c:pt>
                <c:pt idx="150">
                  <c:v>4.1849999999999881</c:v>
                </c:pt>
                <c:pt idx="151">
                  <c:v>4.1849999999999881</c:v>
                </c:pt>
                <c:pt idx="152">
                  <c:v>4.1849999999999881</c:v>
                </c:pt>
                <c:pt idx="153">
                  <c:v>4.1849999999999881</c:v>
                </c:pt>
                <c:pt idx="154">
                  <c:v>4.1849999999999881</c:v>
                </c:pt>
                <c:pt idx="155">
                  <c:v>4.2300000000000004</c:v>
                </c:pt>
                <c:pt idx="156">
                  <c:v>4.2300000000000004</c:v>
                </c:pt>
                <c:pt idx="157">
                  <c:v>4.2750000000000004</c:v>
                </c:pt>
                <c:pt idx="158">
                  <c:v>4.2750000000000004</c:v>
                </c:pt>
                <c:pt idx="159">
                  <c:v>4.2750000000000004</c:v>
                </c:pt>
                <c:pt idx="160">
                  <c:v>4.2300000000000004</c:v>
                </c:pt>
                <c:pt idx="161">
                  <c:v>4.2300000000000004</c:v>
                </c:pt>
                <c:pt idx="162">
                  <c:v>4.2300000000000004</c:v>
                </c:pt>
                <c:pt idx="163">
                  <c:v>4.2300000000000004</c:v>
                </c:pt>
                <c:pt idx="164">
                  <c:v>4.1849999999999881</c:v>
                </c:pt>
                <c:pt idx="165">
                  <c:v>4.1849999999999881</c:v>
                </c:pt>
                <c:pt idx="166">
                  <c:v>4.1849999999999881</c:v>
                </c:pt>
                <c:pt idx="167">
                  <c:v>4.1399999999999997</c:v>
                </c:pt>
                <c:pt idx="168">
                  <c:v>4.05</c:v>
                </c:pt>
                <c:pt idx="169">
                  <c:v>3.8249999999999997</c:v>
                </c:pt>
                <c:pt idx="170">
                  <c:v>3.7800000000000002</c:v>
                </c:pt>
                <c:pt idx="171">
                  <c:v>3.7349999999999999</c:v>
                </c:pt>
                <c:pt idx="172">
                  <c:v>3.69</c:v>
                </c:pt>
                <c:pt idx="173">
                  <c:v>3.69</c:v>
                </c:pt>
                <c:pt idx="174">
                  <c:v>3.645</c:v>
                </c:pt>
                <c:pt idx="175">
                  <c:v>3.645</c:v>
                </c:pt>
                <c:pt idx="176">
                  <c:v>3.6</c:v>
                </c:pt>
                <c:pt idx="177">
                  <c:v>3.6</c:v>
                </c:pt>
                <c:pt idx="178">
                  <c:v>3.6</c:v>
                </c:pt>
                <c:pt idx="179">
                  <c:v>3.6</c:v>
                </c:pt>
                <c:pt idx="180">
                  <c:v>3.6</c:v>
                </c:pt>
                <c:pt idx="181">
                  <c:v>3.6</c:v>
                </c:pt>
                <c:pt idx="182">
                  <c:v>3.6</c:v>
                </c:pt>
                <c:pt idx="183">
                  <c:v>3.6</c:v>
                </c:pt>
                <c:pt idx="184">
                  <c:v>3.6</c:v>
                </c:pt>
                <c:pt idx="185">
                  <c:v>3.645</c:v>
                </c:pt>
                <c:pt idx="186">
                  <c:v>3.6</c:v>
                </c:pt>
                <c:pt idx="187">
                  <c:v>3.645</c:v>
                </c:pt>
                <c:pt idx="188">
                  <c:v>3.645</c:v>
                </c:pt>
                <c:pt idx="189">
                  <c:v>3.645</c:v>
                </c:pt>
                <c:pt idx="190">
                  <c:v>3.6</c:v>
                </c:pt>
                <c:pt idx="191">
                  <c:v>3.645</c:v>
                </c:pt>
                <c:pt idx="192">
                  <c:v>3.645</c:v>
                </c:pt>
                <c:pt idx="193">
                  <c:v>3.645</c:v>
                </c:pt>
                <c:pt idx="194">
                  <c:v>3.645</c:v>
                </c:pt>
                <c:pt idx="195">
                  <c:v>3.645</c:v>
                </c:pt>
                <c:pt idx="196">
                  <c:v>3.645</c:v>
                </c:pt>
                <c:pt idx="197">
                  <c:v>3.645</c:v>
                </c:pt>
                <c:pt idx="198">
                  <c:v>3.645</c:v>
                </c:pt>
                <c:pt idx="199">
                  <c:v>3.645</c:v>
                </c:pt>
                <c:pt idx="200">
                  <c:v>3.645</c:v>
                </c:pt>
                <c:pt idx="201">
                  <c:v>3.645</c:v>
                </c:pt>
                <c:pt idx="202">
                  <c:v>3.6</c:v>
                </c:pt>
                <c:pt idx="203">
                  <c:v>3.6</c:v>
                </c:pt>
                <c:pt idx="204">
                  <c:v>3.6</c:v>
                </c:pt>
                <c:pt idx="205">
                  <c:v>3.6</c:v>
                </c:pt>
                <c:pt idx="206">
                  <c:v>3.645</c:v>
                </c:pt>
                <c:pt idx="207">
                  <c:v>3.645</c:v>
                </c:pt>
                <c:pt idx="208">
                  <c:v>3.645</c:v>
                </c:pt>
                <c:pt idx="209">
                  <c:v>3.6</c:v>
                </c:pt>
                <c:pt idx="210">
                  <c:v>3.645</c:v>
                </c:pt>
                <c:pt idx="211">
                  <c:v>3.645</c:v>
                </c:pt>
                <c:pt idx="212">
                  <c:v>3.645</c:v>
                </c:pt>
                <c:pt idx="213">
                  <c:v>3.645</c:v>
                </c:pt>
                <c:pt idx="214">
                  <c:v>3.6</c:v>
                </c:pt>
                <c:pt idx="215">
                  <c:v>3.6</c:v>
                </c:pt>
                <c:pt idx="216">
                  <c:v>3.6</c:v>
                </c:pt>
                <c:pt idx="217">
                  <c:v>3.6</c:v>
                </c:pt>
                <c:pt idx="218">
                  <c:v>3.645</c:v>
                </c:pt>
                <c:pt idx="219">
                  <c:v>3.645</c:v>
                </c:pt>
                <c:pt idx="220">
                  <c:v>3.6</c:v>
                </c:pt>
                <c:pt idx="221">
                  <c:v>3.645</c:v>
                </c:pt>
                <c:pt idx="222">
                  <c:v>3.6</c:v>
                </c:pt>
                <c:pt idx="223">
                  <c:v>3.6</c:v>
                </c:pt>
                <c:pt idx="224">
                  <c:v>3.645</c:v>
                </c:pt>
                <c:pt idx="225">
                  <c:v>3.6</c:v>
                </c:pt>
                <c:pt idx="226">
                  <c:v>3.6</c:v>
                </c:pt>
                <c:pt idx="227">
                  <c:v>3.6</c:v>
                </c:pt>
                <c:pt idx="228">
                  <c:v>3.5549999999999997</c:v>
                </c:pt>
                <c:pt idx="229">
                  <c:v>3.5549999999999997</c:v>
                </c:pt>
                <c:pt idx="230">
                  <c:v>3.5549999999999997</c:v>
                </c:pt>
                <c:pt idx="231">
                  <c:v>3.5549999999999997</c:v>
                </c:pt>
                <c:pt idx="232">
                  <c:v>3.5549999999999997</c:v>
                </c:pt>
                <c:pt idx="233">
                  <c:v>3.6</c:v>
                </c:pt>
                <c:pt idx="234">
                  <c:v>3.6</c:v>
                </c:pt>
                <c:pt idx="235">
                  <c:v>3.6</c:v>
                </c:pt>
                <c:pt idx="236">
                  <c:v>3.6</c:v>
                </c:pt>
                <c:pt idx="237">
                  <c:v>3.5549999999999997</c:v>
                </c:pt>
                <c:pt idx="238">
                  <c:v>3.5549999999999997</c:v>
                </c:pt>
                <c:pt idx="239">
                  <c:v>3.5549999999999997</c:v>
                </c:pt>
                <c:pt idx="240">
                  <c:v>3.51</c:v>
                </c:pt>
                <c:pt idx="241">
                  <c:v>3.24</c:v>
                </c:pt>
                <c:pt idx="242">
                  <c:v>2.9699999999999998</c:v>
                </c:pt>
                <c:pt idx="243">
                  <c:v>2.52</c:v>
                </c:pt>
                <c:pt idx="244">
                  <c:v>1.8900000000000001</c:v>
                </c:pt>
                <c:pt idx="245">
                  <c:v>0</c:v>
                </c:pt>
                <c:pt idx="246">
                  <c:v>-3.51</c:v>
                </c:pt>
                <c:pt idx="247">
                  <c:v>-5.49</c:v>
                </c:pt>
                <c:pt idx="248">
                  <c:v>-7.514999999999989</c:v>
                </c:pt>
                <c:pt idx="249">
                  <c:v>-9.81</c:v>
                </c:pt>
                <c:pt idx="250">
                  <c:v>-13.275001</c:v>
                </c:pt>
                <c:pt idx="251">
                  <c:v>-14.625001000000001</c:v>
                </c:pt>
                <c:pt idx="252">
                  <c:v>-16.424999</c:v>
                </c:pt>
                <c:pt idx="253">
                  <c:v>-17.100000000000001</c:v>
                </c:pt>
                <c:pt idx="254">
                  <c:v>-17.145</c:v>
                </c:pt>
                <c:pt idx="255">
                  <c:v>-17.145</c:v>
                </c:pt>
                <c:pt idx="256">
                  <c:v>-17.145</c:v>
                </c:pt>
                <c:pt idx="257">
                  <c:v>-17.190000999999999</c:v>
                </c:pt>
                <c:pt idx="258">
                  <c:v>-17.190000999999999</c:v>
                </c:pt>
                <c:pt idx="259">
                  <c:v>-17.190000999999999</c:v>
                </c:pt>
                <c:pt idx="260">
                  <c:v>-17.145</c:v>
                </c:pt>
                <c:pt idx="261">
                  <c:v>-17.145</c:v>
                </c:pt>
                <c:pt idx="262">
                  <c:v>-17.145</c:v>
                </c:pt>
                <c:pt idx="263">
                  <c:v>-17.100000000000001</c:v>
                </c:pt>
                <c:pt idx="264">
                  <c:v>-17.100000000000001</c:v>
                </c:pt>
                <c:pt idx="265">
                  <c:v>-17.100000000000001</c:v>
                </c:pt>
                <c:pt idx="266">
                  <c:v>-17.100000000000001</c:v>
                </c:pt>
                <c:pt idx="267">
                  <c:v>-17.100000000000001</c:v>
                </c:pt>
                <c:pt idx="268">
                  <c:v>-17.055</c:v>
                </c:pt>
                <c:pt idx="269">
                  <c:v>-17.055</c:v>
                </c:pt>
                <c:pt idx="270">
                  <c:v>-16.695001999999999</c:v>
                </c:pt>
                <c:pt idx="271">
                  <c:v>-16.470001</c:v>
                </c:pt>
                <c:pt idx="272">
                  <c:v>-16.11000100000005</c:v>
                </c:pt>
                <c:pt idx="273">
                  <c:v>-14.895000000000021</c:v>
                </c:pt>
                <c:pt idx="274">
                  <c:v>-13.005000000000004</c:v>
                </c:pt>
                <c:pt idx="275">
                  <c:v>-8.7750010000000014</c:v>
                </c:pt>
                <c:pt idx="276">
                  <c:v>-7.0649999999999888</c:v>
                </c:pt>
                <c:pt idx="277">
                  <c:v>-5.22</c:v>
                </c:pt>
                <c:pt idx="278">
                  <c:v>-3.3299999999999987</c:v>
                </c:pt>
                <c:pt idx="279">
                  <c:v>-1.395</c:v>
                </c:pt>
                <c:pt idx="280">
                  <c:v>0</c:v>
                </c:pt>
                <c:pt idx="281">
                  <c:v>4.59</c:v>
                </c:pt>
                <c:pt idx="282">
                  <c:v>5.94</c:v>
                </c:pt>
                <c:pt idx="283">
                  <c:v>7.02</c:v>
                </c:pt>
                <c:pt idx="284">
                  <c:v>7.83</c:v>
                </c:pt>
                <c:pt idx="285">
                  <c:v>8.5950000000000006</c:v>
                </c:pt>
                <c:pt idx="286">
                  <c:v>5.49</c:v>
                </c:pt>
                <c:pt idx="287">
                  <c:v>2.52</c:v>
                </c:pt>
                <c:pt idx="288">
                  <c:v>-4.5000000000000012E-2</c:v>
                </c:pt>
                <c:pt idx="289">
                  <c:v>-2.4299999999999997</c:v>
                </c:pt>
                <c:pt idx="290">
                  <c:v>-3.06</c:v>
                </c:pt>
                <c:pt idx="291">
                  <c:v>-3.06</c:v>
                </c:pt>
                <c:pt idx="292">
                  <c:v>-3.0149999999999997</c:v>
                </c:pt>
                <c:pt idx="293">
                  <c:v>-3.0149999999999997</c:v>
                </c:pt>
                <c:pt idx="294">
                  <c:v>-3.0149999999999997</c:v>
                </c:pt>
                <c:pt idx="295">
                  <c:v>-3.0149999999999997</c:v>
                </c:pt>
                <c:pt idx="296">
                  <c:v>-3.0149999999999997</c:v>
                </c:pt>
                <c:pt idx="297">
                  <c:v>-2.88</c:v>
                </c:pt>
                <c:pt idx="298">
                  <c:v>-2.25</c:v>
                </c:pt>
                <c:pt idx="299">
                  <c:v>-1.754999999999997</c:v>
                </c:pt>
                <c:pt idx="300">
                  <c:v>-1.08</c:v>
                </c:pt>
                <c:pt idx="301">
                  <c:v>-0.27</c:v>
                </c:pt>
                <c:pt idx="302">
                  <c:v>0.40500000000000008</c:v>
                </c:pt>
                <c:pt idx="303">
                  <c:v>1.35</c:v>
                </c:pt>
                <c:pt idx="304">
                  <c:v>3.51</c:v>
                </c:pt>
                <c:pt idx="305">
                  <c:v>3.9149999999999987</c:v>
                </c:pt>
                <c:pt idx="306">
                  <c:v>4.1399999999999997</c:v>
                </c:pt>
                <c:pt idx="307">
                  <c:v>4.1849999999999881</c:v>
                </c:pt>
                <c:pt idx="308">
                  <c:v>4.2300000000000004</c:v>
                </c:pt>
                <c:pt idx="309">
                  <c:v>4.2300000000000004</c:v>
                </c:pt>
                <c:pt idx="310">
                  <c:v>4.2750000000000004</c:v>
                </c:pt>
                <c:pt idx="311">
                  <c:v>4.2750000000000004</c:v>
                </c:pt>
                <c:pt idx="312">
                  <c:v>4.2750000000000004</c:v>
                </c:pt>
                <c:pt idx="313">
                  <c:v>4.2750000000000004</c:v>
                </c:pt>
                <c:pt idx="314">
                  <c:v>4.2300000000000004</c:v>
                </c:pt>
                <c:pt idx="315">
                  <c:v>4.2300000000000004</c:v>
                </c:pt>
                <c:pt idx="316">
                  <c:v>4.2300000000000004</c:v>
                </c:pt>
                <c:pt idx="317">
                  <c:v>4.2300000000000004</c:v>
                </c:pt>
                <c:pt idx="318">
                  <c:v>4.2300000000000004</c:v>
                </c:pt>
                <c:pt idx="319">
                  <c:v>4.2300000000000004</c:v>
                </c:pt>
                <c:pt idx="320">
                  <c:v>4.2300000000000004</c:v>
                </c:pt>
                <c:pt idx="321">
                  <c:v>4.2300000000000004</c:v>
                </c:pt>
                <c:pt idx="322">
                  <c:v>4.2300000000000004</c:v>
                </c:pt>
                <c:pt idx="323">
                  <c:v>4.2300000000000004</c:v>
                </c:pt>
                <c:pt idx="324">
                  <c:v>4.2750000000000004</c:v>
                </c:pt>
                <c:pt idx="325">
                  <c:v>4.2750000000000004</c:v>
                </c:pt>
                <c:pt idx="326">
                  <c:v>4.2750000000000004</c:v>
                </c:pt>
                <c:pt idx="327">
                  <c:v>4.2750000000000004</c:v>
                </c:pt>
                <c:pt idx="328">
                  <c:v>4.2750000000000004</c:v>
                </c:pt>
                <c:pt idx="329">
                  <c:v>4.2750000000000004</c:v>
                </c:pt>
                <c:pt idx="330">
                  <c:v>4.2300000000000004</c:v>
                </c:pt>
                <c:pt idx="331">
                  <c:v>4.2750000000000004</c:v>
                </c:pt>
                <c:pt idx="332">
                  <c:v>4.2750000000000004</c:v>
                </c:pt>
                <c:pt idx="333">
                  <c:v>4.2300000000000004</c:v>
                </c:pt>
                <c:pt idx="334">
                  <c:v>4.2300000000000004</c:v>
                </c:pt>
                <c:pt idx="335">
                  <c:v>4.2300000000000004</c:v>
                </c:pt>
                <c:pt idx="336">
                  <c:v>4.2300000000000004</c:v>
                </c:pt>
                <c:pt idx="337">
                  <c:v>4.2300000000000004</c:v>
                </c:pt>
                <c:pt idx="338">
                  <c:v>4.2750000000000004</c:v>
                </c:pt>
                <c:pt idx="339">
                  <c:v>4.2750000000000004</c:v>
                </c:pt>
                <c:pt idx="340">
                  <c:v>4.2750000000000004</c:v>
                </c:pt>
                <c:pt idx="341">
                  <c:v>4.2750000000000004</c:v>
                </c:pt>
                <c:pt idx="342">
                  <c:v>4.2750000000000004</c:v>
                </c:pt>
                <c:pt idx="343">
                  <c:v>4.2750000000000004</c:v>
                </c:pt>
                <c:pt idx="344">
                  <c:v>4.2750000000000004</c:v>
                </c:pt>
                <c:pt idx="345">
                  <c:v>4.2750000000000004</c:v>
                </c:pt>
                <c:pt idx="346">
                  <c:v>4.2750000000000004</c:v>
                </c:pt>
                <c:pt idx="347">
                  <c:v>4.2750000000000004</c:v>
                </c:pt>
                <c:pt idx="348">
                  <c:v>4.2750000000000004</c:v>
                </c:pt>
                <c:pt idx="349">
                  <c:v>4.2750000000000004</c:v>
                </c:pt>
                <c:pt idx="350">
                  <c:v>4.2750000000000004</c:v>
                </c:pt>
                <c:pt idx="351">
                  <c:v>4.2750000000000004</c:v>
                </c:pt>
                <c:pt idx="352">
                  <c:v>4.2750000000000004</c:v>
                </c:pt>
                <c:pt idx="353">
                  <c:v>4.2750000000000004</c:v>
                </c:pt>
                <c:pt idx="354">
                  <c:v>4.2750000000000004</c:v>
                </c:pt>
                <c:pt idx="355">
                  <c:v>4.2750000000000004</c:v>
                </c:pt>
                <c:pt idx="356">
                  <c:v>4.2750000000000004</c:v>
                </c:pt>
                <c:pt idx="357">
                  <c:v>4.2750000000000004</c:v>
                </c:pt>
                <c:pt idx="358">
                  <c:v>4.2750000000000004</c:v>
                </c:pt>
                <c:pt idx="359">
                  <c:v>4.2750000000000004</c:v>
                </c:pt>
                <c:pt idx="360">
                  <c:v>4.2750000000000004</c:v>
                </c:pt>
                <c:pt idx="361">
                  <c:v>4.2750000000000004</c:v>
                </c:pt>
                <c:pt idx="362">
                  <c:v>4.2750000000000004</c:v>
                </c:pt>
                <c:pt idx="363">
                  <c:v>4.2750000000000004</c:v>
                </c:pt>
                <c:pt idx="364">
                  <c:v>4.3199999999999985</c:v>
                </c:pt>
                <c:pt idx="365">
                  <c:v>4.2750000000000004</c:v>
                </c:pt>
                <c:pt idx="366">
                  <c:v>4.2750000000000004</c:v>
                </c:pt>
                <c:pt idx="367">
                  <c:v>4.2750000000000004</c:v>
                </c:pt>
                <c:pt idx="368">
                  <c:v>4.2750000000000004</c:v>
                </c:pt>
                <c:pt idx="369">
                  <c:v>4.2750000000000004</c:v>
                </c:pt>
                <c:pt idx="370">
                  <c:v>4.2750000000000004</c:v>
                </c:pt>
                <c:pt idx="371">
                  <c:v>4.2750000000000004</c:v>
                </c:pt>
                <c:pt idx="372">
                  <c:v>4.2750000000000004</c:v>
                </c:pt>
                <c:pt idx="373">
                  <c:v>4.2750000000000004</c:v>
                </c:pt>
                <c:pt idx="374">
                  <c:v>4.2750000000000004</c:v>
                </c:pt>
                <c:pt idx="375">
                  <c:v>4.2300000000000004</c:v>
                </c:pt>
                <c:pt idx="376">
                  <c:v>4.2300000000000004</c:v>
                </c:pt>
                <c:pt idx="377">
                  <c:v>4.2750000000000004</c:v>
                </c:pt>
                <c:pt idx="378">
                  <c:v>4.2750000000000004</c:v>
                </c:pt>
                <c:pt idx="379">
                  <c:v>4.2750000000000004</c:v>
                </c:pt>
                <c:pt idx="380">
                  <c:v>4.2750000000000004</c:v>
                </c:pt>
                <c:pt idx="381">
                  <c:v>4.2750000000000004</c:v>
                </c:pt>
                <c:pt idx="382">
                  <c:v>4.2750000000000004</c:v>
                </c:pt>
                <c:pt idx="383">
                  <c:v>4.2750000000000004</c:v>
                </c:pt>
                <c:pt idx="384">
                  <c:v>4.2750000000000004</c:v>
                </c:pt>
                <c:pt idx="385">
                  <c:v>4.2750000000000004</c:v>
                </c:pt>
                <c:pt idx="386">
                  <c:v>4.2750000000000004</c:v>
                </c:pt>
                <c:pt idx="387">
                  <c:v>4.2750000000000004</c:v>
                </c:pt>
                <c:pt idx="388">
                  <c:v>4.2300000000000004</c:v>
                </c:pt>
                <c:pt idx="389">
                  <c:v>4.2300000000000004</c:v>
                </c:pt>
                <c:pt idx="390">
                  <c:v>4.2300000000000004</c:v>
                </c:pt>
                <c:pt idx="391">
                  <c:v>4.2300000000000004</c:v>
                </c:pt>
                <c:pt idx="392">
                  <c:v>4.2300000000000004</c:v>
                </c:pt>
                <c:pt idx="393">
                  <c:v>4.2750000000000004</c:v>
                </c:pt>
                <c:pt idx="394">
                  <c:v>4.2750000000000004</c:v>
                </c:pt>
                <c:pt idx="395">
                  <c:v>4.2750000000000004</c:v>
                </c:pt>
                <c:pt idx="396">
                  <c:v>4.2750000000000004</c:v>
                </c:pt>
                <c:pt idx="397">
                  <c:v>4.2750000000000004</c:v>
                </c:pt>
                <c:pt idx="398">
                  <c:v>4.2750000000000004</c:v>
                </c:pt>
                <c:pt idx="399">
                  <c:v>4.2750000000000004</c:v>
                </c:pt>
                <c:pt idx="400">
                  <c:v>4.2300000000000004</c:v>
                </c:pt>
                <c:pt idx="401">
                  <c:v>4.2300000000000004</c:v>
                </c:pt>
                <c:pt idx="402">
                  <c:v>4.2750000000000004</c:v>
                </c:pt>
                <c:pt idx="403">
                  <c:v>4.2750000000000004</c:v>
                </c:pt>
                <c:pt idx="404">
                  <c:v>4.2750000000000004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'log1'!$E$1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0.38000000000000073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0.64000000000000146</c:v>
                </c:pt>
                <c:pt idx="16">
                  <c:v>0.66000000000000181</c:v>
                </c:pt>
                <c:pt idx="17">
                  <c:v>0.76000000000000145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1.1800000000000026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1.6800000000000026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4.3609999999999891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4.6209999999999889</c:v>
                </c:pt>
                <c:pt idx="128">
                  <c:v>4.641</c:v>
                </c:pt>
                <c:pt idx="129">
                  <c:v>4.660999999999988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4.8209999999999891</c:v>
                </c:pt>
                <c:pt idx="133">
                  <c:v>4.8609999999999891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5.3209999999999891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5.6209999999999889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5.8209999999999891</c:v>
                </c:pt>
                <c:pt idx="159">
                  <c:v>5.8609999999999891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6.6209999999999889</c:v>
                </c:pt>
                <c:pt idx="172">
                  <c:v>6.7279999999999891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7.8579999999999881</c:v>
                </c:pt>
                <c:pt idx="198">
                  <c:v>7.897999999999989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8.4520000000000231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8.7680000000000007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9.4410000000000007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10.352000000000027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10.869000000000023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11.462000000000023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11.859000000000025</c:v>
                </c:pt>
                <c:pt idx="309">
                  <c:v>11.879000000000021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13.852000000000027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15.472000000000021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'log1'!$E$2:$E$406</c:f>
              <c:numCache>
                <c:formatCode>General</c:formatCode>
                <c:ptCount val="405"/>
                <c:pt idx="0">
                  <c:v>-2.6189459999999967</c:v>
                </c:pt>
                <c:pt idx="1">
                  <c:v>-2.6189459999999967</c:v>
                </c:pt>
                <c:pt idx="2">
                  <c:v>-2.3570509999999967</c:v>
                </c:pt>
                <c:pt idx="3">
                  <c:v>-2.252294</c:v>
                </c:pt>
                <c:pt idx="4">
                  <c:v>-2.3046719999999987</c:v>
                </c:pt>
                <c:pt idx="5">
                  <c:v>-2.40943</c:v>
                </c:pt>
                <c:pt idx="6">
                  <c:v>-2.3570509999999967</c:v>
                </c:pt>
                <c:pt idx="7">
                  <c:v>-2.5141879999999999</c:v>
                </c:pt>
                <c:pt idx="8">
                  <c:v>-2.4618089999999944</c:v>
                </c:pt>
                <c:pt idx="9">
                  <c:v>-2.4618089999999944</c:v>
                </c:pt>
                <c:pt idx="10">
                  <c:v>-2.4618089999999944</c:v>
                </c:pt>
                <c:pt idx="11">
                  <c:v>-2.40943</c:v>
                </c:pt>
                <c:pt idx="12">
                  <c:v>-2.566567</c:v>
                </c:pt>
                <c:pt idx="13">
                  <c:v>-2.7237040000000063</c:v>
                </c:pt>
                <c:pt idx="14">
                  <c:v>-2.566567</c:v>
                </c:pt>
                <c:pt idx="15">
                  <c:v>-2.6189459999999967</c:v>
                </c:pt>
                <c:pt idx="16">
                  <c:v>-2.5141879999999999</c:v>
                </c:pt>
                <c:pt idx="17">
                  <c:v>-2.40943</c:v>
                </c:pt>
                <c:pt idx="18">
                  <c:v>-2.3570509999999967</c:v>
                </c:pt>
                <c:pt idx="19">
                  <c:v>-2.40943</c:v>
                </c:pt>
                <c:pt idx="20">
                  <c:v>-2.252294</c:v>
                </c:pt>
                <c:pt idx="21">
                  <c:v>-2.252294</c:v>
                </c:pt>
                <c:pt idx="22">
                  <c:v>-2.1999149999999998</c:v>
                </c:pt>
                <c:pt idx="23">
                  <c:v>-2.1475360000000063</c:v>
                </c:pt>
                <c:pt idx="24">
                  <c:v>-2.3046719999999987</c:v>
                </c:pt>
                <c:pt idx="25">
                  <c:v>-2.40943</c:v>
                </c:pt>
                <c:pt idx="26">
                  <c:v>-2.5141879999999999</c:v>
                </c:pt>
                <c:pt idx="27">
                  <c:v>-2.6189459999999967</c:v>
                </c:pt>
                <c:pt idx="28">
                  <c:v>-2.5141879999999999</c:v>
                </c:pt>
                <c:pt idx="29">
                  <c:v>-2.5141879999999999</c:v>
                </c:pt>
                <c:pt idx="30">
                  <c:v>-2.566567</c:v>
                </c:pt>
                <c:pt idx="31">
                  <c:v>-2.6189459999999967</c:v>
                </c:pt>
                <c:pt idx="32">
                  <c:v>-2.566567</c:v>
                </c:pt>
                <c:pt idx="33">
                  <c:v>-2.6189459999999967</c:v>
                </c:pt>
                <c:pt idx="34">
                  <c:v>-2.6713249999999999</c:v>
                </c:pt>
                <c:pt idx="35">
                  <c:v>-2.7237040000000063</c:v>
                </c:pt>
                <c:pt idx="36">
                  <c:v>-2.8284619999999987</c:v>
                </c:pt>
                <c:pt idx="37">
                  <c:v>-2.8808409999999967</c:v>
                </c:pt>
                <c:pt idx="38">
                  <c:v>-2.8284619999999987</c:v>
                </c:pt>
                <c:pt idx="39">
                  <c:v>-2.6189459999999967</c:v>
                </c:pt>
                <c:pt idx="40">
                  <c:v>-2.5141879999999999</c:v>
                </c:pt>
                <c:pt idx="41">
                  <c:v>-2.6713249999999999</c:v>
                </c:pt>
                <c:pt idx="42">
                  <c:v>-2.40943</c:v>
                </c:pt>
                <c:pt idx="43">
                  <c:v>-2.4618089999999944</c:v>
                </c:pt>
                <c:pt idx="44">
                  <c:v>-2.3046719999999987</c:v>
                </c:pt>
                <c:pt idx="45">
                  <c:v>-2.40943</c:v>
                </c:pt>
                <c:pt idx="46">
                  <c:v>-2.4618089999999944</c:v>
                </c:pt>
                <c:pt idx="47">
                  <c:v>-2.5141879999999999</c:v>
                </c:pt>
                <c:pt idx="48">
                  <c:v>-2.40943</c:v>
                </c:pt>
                <c:pt idx="49">
                  <c:v>-2.4618089999999944</c:v>
                </c:pt>
                <c:pt idx="50">
                  <c:v>-2.40943</c:v>
                </c:pt>
                <c:pt idx="51">
                  <c:v>-2.4618089999999944</c:v>
                </c:pt>
                <c:pt idx="52">
                  <c:v>-2.6189459999999967</c:v>
                </c:pt>
                <c:pt idx="53">
                  <c:v>-2.566567</c:v>
                </c:pt>
                <c:pt idx="54">
                  <c:v>-2.566567</c:v>
                </c:pt>
                <c:pt idx="55">
                  <c:v>-2.5141879999999999</c:v>
                </c:pt>
                <c:pt idx="56">
                  <c:v>-2.566567</c:v>
                </c:pt>
                <c:pt idx="57">
                  <c:v>-2.6713249999999999</c:v>
                </c:pt>
                <c:pt idx="58">
                  <c:v>-2.6189459999999967</c:v>
                </c:pt>
                <c:pt idx="59">
                  <c:v>-2.6189459999999967</c:v>
                </c:pt>
                <c:pt idx="60">
                  <c:v>-2.6713249999999999</c:v>
                </c:pt>
                <c:pt idx="61">
                  <c:v>-2.7760829999999967</c:v>
                </c:pt>
                <c:pt idx="62">
                  <c:v>-2.8808409999999967</c:v>
                </c:pt>
                <c:pt idx="63">
                  <c:v>-2.9332189999999967</c:v>
                </c:pt>
                <c:pt idx="64">
                  <c:v>-2.8808409999999967</c:v>
                </c:pt>
                <c:pt idx="65">
                  <c:v>-2.7760829999999967</c:v>
                </c:pt>
                <c:pt idx="66">
                  <c:v>-2.6713249999999999</c:v>
                </c:pt>
                <c:pt idx="67">
                  <c:v>-2.6713249999999999</c:v>
                </c:pt>
                <c:pt idx="68">
                  <c:v>-2.566567</c:v>
                </c:pt>
                <c:pt idx="69">
                  <c:v>-2.40943</c:v>
                </c:pt>
                <c:pt idx="70">
                  <c:v>-2.3570509999999967</c:v>
                </c:pt>
                <c:pt idx="71">
                  <c:v>-2.3570509999999967</c:v>
                </c:pt>
                <c:pt idx="72">
                  <c:v>-2.3570509999999967</c:v>
                </c:pt>
                <c:pt idx="73">
                  <c:v>-2.4618089999999944</c:v>
                </c:pt>
                <c:pt idx="74">
                  <c:v>-2.566567</c:v>
                </c:pt>
                <c:pt idx="75">
                  <c:v>-2.5141879999999999</c:v>
                </c:pt>
                <c:pt idx="76">
                  <c:v>-2.566567</c:v>
                </c:pt>
                <c:pt idx="77">
                  <c:v>-2.6189459999999967</c:v>
                </c:pt>
                <c:pt idx="78">
                  <c:v>-2.5141879999999999</c:v>
                </c:pt>
                <c:pt idx="79">
                  <c:v>-2.6713249999999999</c:v>
                </c:pt>
                <c:pt idx="80">
                  <c:v>-2.6189459999999967</c:v>
                </c:pt>
                <c:pt idx="81">
                  <c:v>-2.566567</c:v>
                </c:pt>
                <c:pt idx="82">
                  <c:v>-2.5141879999999999</c:v>
                </c:pt>
                <c:pt idx="83">
                  <c:v>-2.4618089999999944</c:v>
                </c:pt>
                <c:pt idx="84">
                  <c:v>-2.40943</c:v>
                </c:pt>
                <c:pt idx="85">
                  <c:v>-2.5141879999999999</c:v>
                </c:pt>
                <c:pt idx="86">
                  <c:v>-2.5141879999999999</c:v>
                </c:pt>
                <c:pt idx="87">
                  <c:v>-2.40943</c:v>
                </c:pt>
                <c:pt idx="88">
                  <c:v>-2.3570509999999967</c:v>
                </c:pt>
                <c:pt idx="89">
                  <c:v>-2.40943</c:v>
                </c:pt>
                <c:pt idx="90">
                  <c:v>-2.6189459999999967</c:v>
                </c:pt>
                <c:pt idx="91">
                  <c:v>-2.4618089999999944</c:v>
                </c:pt>
                <c:pt idx="92">
                  <c:v>-2.566567</c:v>
                </c:pt>
                <c:pt idx="93">
                  <c:v>-2.5141879999999999</c:v>
                </c:pt>
                <c:pt idx="94">
                  <c:v>-2.5141879999999999</c:v>
                </c:pt>
                <c:pt idx="95">
                  <c:v>-2.6189459999999967</c:v>
                </c:pt>
                <c:pt idx="96">
                  <c:v>-2.6189459999999967</c:v>
                </c:pt>
                <c:pt idx="97">
                  <c:v>-2.6713249999999999</c:v>
                </c:pt>
                <c:pt idx="98">
                  <c:v>-2.6189459999999967</c:v>
                </c:pt>
                <c:pt idx="99">
                  <c:v>-2.7237040000000063</c:v>
                </c:pt>
                <c:pt idx="100">
                  <c:v>-2.7760829999999967</c:v>
                </c:pt>
                <c:pt idx="101">
                  <c:v>-2.7760829999999967</c:v>
                </c:pt>
                <c:pt idx="102">
                  <c:v>-2.7237040000000063</c:v>
                </c:pt>
                <c:pt idx="103">
                  <c:v>-2.566567</c:v>
                </c:pt>
                <c:pt idx="104">
                  <c:v>-2.6713249999999999</c:v>
                </c:pt>
                <c:pt idx="105">
                  <c:v>-2.6189459999999967</c:v>
                </c:pt>
                <c:pt idx="106">
                  <c:v>-2.7760829999999967</c:v>
                </c:pt>
                <c:pt idx="107">
                  <c:v>-2.8808409999999967</c:v>
                </c:pt>
                <c:pt idx="108">
                  <c:v>-2.7760829999999967</c:v>
                </c:pt>
                <c:pt idx="109">
                  <c:v>-2.7237040000000063</c:v>
                </c:pt>
                <c:pt idx="110">
                  <c:v>-2.7237040000000063</c:v>
                </c:pt>
                <c:pt idx="111">
                  <c:v>-2.6189459999999967</c:v>
                </c:pt>
                <c:pt idx="112">
                  <c:v>-2.5141879999999999</c:v>
                </c:pt>
                <c:pt idx="113">
                  <c:v>-2.4618089999999944</c:v>
                </c:pt>
                <c:pt idx="114">
                  <c:v>-2.40943</c:v>
                </c:pt>
                <c:pt idx="115">
                  <c:v>-2.3570509999999967</c:v>
                </c:pt>
                <c:pt idx="116">
                  <c:v>-2.3046719999999987</c:v>
                </c:pt>
                <c:pt idx="117">
                  <c:v>-2.6189459999999967</c:v>
                </c:pt>
                <c:pt idx="118">
                  <c:v>-2.6713249999999999</c:v>
                </c:pt>
                <c:pt idx="119">
                  <c:v>-2.7237040000000063</c:v>
                </c:pt>
                <c:pt idx="120">
                  <c:v>-2.6189459999999967</c:v>
                </c:pt>
                <c:pt idx="121">
                  <c:v>-2.5141879999999999</c:v>
                </c:pt>
                <c:pt idx="122">
                  <c:v>-2.40943</c:v>
                </c:pt>
                <c:pt idx="123">
                  <c:v>-2.3570509999999967</c:v>
                </c:pt>
                <c:pt idx="124">
                  <c:v>-2.4618089999999944</c:v>
                </c:pt>
                <c:pt idx="125">
                  <c:v>-2.5141879999999999</c:v>
                </c:pt>
                <c:pt idx="126">
                  <c:v>-2.40943</c:v>
                </c:pt>
                <c:pt idx="127">
                  <c:v>-2.40943</c:v>
                </c:pt>
                <c:pt idx="128">
                  <c:v>-2.5141879999999999</c:v>
                </c:pt>
                <c:pt idx="129">
                  <c:v>-2.6189459999999967</c:v>
                </c:pt>
                <c:pt idx="130">
                  <c:v>-2.6713249999999999</c:v>
                </c:pt>
                <c:pt idx="131">
                  <c:v>-2.7760829999999967</c:v>
                </c:pt>
                <c:pt idx="132">
                  <c:v>-2.6713249999999999</c:v>
                </c:pt>
                <c:pt idx="133">
                  <c:v>-2.6189459999999967</c:v>
                </c:pt>
                <c:pt idx="134">
                  <c:v>-2.3570509999999967</c:v>
                </c:pt>
                <c:pt idx="135">
                  <c:v>-2.40943</c:v>
                </c:pt>
                <c:pt idx="136">
                  <c:v>-2.4618089999999944</c:v>
                </c:pt>
                <c:pt idx="137">
                  <c:v>-2.40943</c:v>
                </c:pt>
                <c:pt idx="138">
                  <c:v>-2.5141879999999999</c:v>
                </c:pt>
                <c:pt idx="139">
                  <c:v>-2.5141879999999999</c:v>
                </c:pt>
                <c:pt idx="140">
                  <c:v>-2.566567</c:v>
                </c:pt>
                <c:pt idx="141">
                  <c:v>-2.6189459999999967</c:v>
                </c:pt>
                <c:pt idx="142">
                  <c:v>-2.6713249999999999</c:v>
                </c:pt>
                <c:pt idx="143">
                  <c:v>-2.7237040000000063</c:v>
                </c:pt>
                <c:pt idx="144">
                  <c:v>-2.9332189999999967</c:v>
                </c:pt>
                <c:pt idx="145">
                  <c:v>-2.8808409999999967</c:v>
                </c:pt>
                <c:pt idx="146">
                  <c:v>-2.9332189999999967</c:v>
                </c:pt>
                <c:pt idx="147">
                  <c:v>-2.8284619999999987</c:v>
                </c:pt>
                <c:pt idx="148">
                  <c:v>-2.7237040000000063</c:v>
                </c:pt>
                <c:pt idx="149">
                  <c:v>-2.6713249999999999</c:v>
                </c:pt>
                <c:pt idx="150">
                  <c:v>-2.7237040000000063</c:v>
                </c:pt>
                <c:pt idx="151">
                  <c:v>-2.7237040000000063</c:v>
                </c:pt>
                <c:pt idx="152">
                  <c:v>-2.7237040000000063</c:v>
                </c:pt>
                <c:pt idx="153">
                  <c:v>-2.5141879999999999</c:v>
                </c:pt>
                <c:pt idx="154">
                  <c:v>-2.566567</c:v>
                </c:pt>
                <c:pt idx="155">
                  <c:v>-2.566567</c:v>
                </c:pt>
                <c:pt idx="156">
                  <c:v>-2.6713249999999999</c:v>
                </c:pt>
                <c:pt idx="157">
                  <c:v>-2.6189459999999967</c:v>
                </c:pt>
                <c:pt idx="158">
                  <c:v>-2.566567</c:v>
                </c:pt>
                <c:pt idx="159">
                  <c:v>-2.3570509999999967</c:v>
                </c:pt>
                <c:pt idx="160">
                  <c:v>-2.4618089999999944</c:v>
                </c:pt>
                <c:pt idx="161">
                  <c:v>-2.6189459999999967</c:v>
                </c:pt>
                <c:pt idx="162">
                  <c:v>-2.8284619999999987</c:v>
                </c:pt>
                <c:pt idx="163">
                  <c:v>-2.6189459999999967</c:v>
                </c:pt>
                <c:pt idx="164">
                  <c:v>-2.6189459999999967</c:v>
                </c:pt>
                <c:pt idx="165">
                  <c:v>-2.6713249999999999</c:v>
                </c:pt>
                <c:pt idx="166">
                  <c:v>-2.6189459999999967</c:v>
                </c:pt>
                <c:pt idx="167">
                  <c:v>-2.9332189999999967</c:v>
                </c:pt>
                <c:pt idx="168">
                  <c:v>-2.985598</c:v>
                </c:pt>
                <c:pt idx="169">
                  <c:v>-3.0379770000000001</c:v>
                </c:pt>
                <c:pt idx="170">
                  <c:v>-2.8808409999999967</c:v>
                </c:pt>
                <c:pt idx="171">
                  <c:v>-2.566567</c:v>
                </c:pt>
                <c:pt idx="172">
                  <c:v>-2.4618089999999944</c:v>
                </c:pt>
                <c:pt idx="173">
                  <c:v>-2.5141879999999999</c:v>
                </c:pt>
                <c:pt idx="174">
                  <c:v>-2.5141879999999999</c:v>
                </c:pt>
                <c:pt idx="175">
                  <c:v>-2.7237040000000063</c:v>
                </c:pt>
                <c:pt idx="176">
                  <c:v>-2.7237040000000063</c:v>
                </c:pt>
                <c:pt idx="177">
                  <c:v>-2.6713249999999999</c:v>
                </c:pt>
                <c:pt idx="178">
                  <c:v>-2.6189459999999967</c:v>
                </c:pt>
                <c:pt idx="179">
                  <c:v>-2.566567</c:v>
                </c:pt>
                <c:pt idx="180">
                  <c:v>-2.6713249999999999</c:v>
                </c:pt>
                <c:pt idx="181">
                  <c:v>-2.566567</c:v>
                </c:pt>
                <c:pt idx="182">
                  <c:v>-2.7237040000000063</c:v>
                </c:pt>
                <c:pt idx="183">
                  <c:v>-2.5141879999999999</c:v>
                </c:pt>
                <c:pt idx="184">
                  <c:v>-2.6189459999999967</c:v>
                </c:pt>
                <c:pt idx="185">
                  <c:v>-2.7237040000000063</c:v>
                </c:pt>
                <c:pt idx="186">
                  <c:v>-3.0379770000000001</c:v>
                </c:pt>
                <c:pt idx="187">
                  <c:v>-3.0903559999999977</c:v>
                </c:pt>
                <c:pt idx="188">
                  <c:v>-3.1427350000000001</c:v>
                </c:pt>
                <c:pt idx="189">
                  <c:v>-3.1427350000000001</c:v>
                </c:pt>
                <c:pt idx="190">
                  <c:v>-3.1427350000000001</c:v>
                </c:pt>
                <c:pt idx="191">
                  <c:v>-3.1951139999999998</c:v>
                </c:pt>
                <c:pt idx="192">
                  <c:v>-3.2474930000000053</c:v>
                </c:pt>
                <c:pt idx="193">
                  <c:v>-3.2998719999999997</c:v>
                </c:pt>
                <c:pt idx="194">
                  <c:v>-3.40463</c:v>
                </c:pt>
                <c:pt idx="195">
                  <c:v>-3.4570089999999967</c:v>
                </c:pt>
                <c:pt idx="196">
                  <c:v>-3.4570089999999967</c:v>
                </c:pt>
                <c:pt idx="197">
                  <c:v>-3.509388</c:v>
                </c:pt>
                <c:pt idx="198">
                  <c:v>-3.6141459999999968</c:v>
                </c:pt>
                <c:pt idx="199">
                  <c:v>-3.6141459999999968</c:v>
                </c:pt>
                <c:pt idx="200">
                  <c:v>-3.9807980000000001</c:v>
                </c:pt>
                <c:pt idx="201">
                  <c:v>-3.9284189999999977</c:v>
                </c:pt>
                <c:pt idx="202">
                  <c:v>-3.9807980000000001</c:v>
                </c:pt>
                <c:pt idx="203">
                  <c:v>-4.0855559999999889</c:v>
                </c:pt>
                <c:pt idx="204">
                  <c:v>-4.1903139999999945</c:v>
                </c:pt>
                <c:pt idx="205">
                  <c:v>-4.1903139999999945</c:v>
                </c:pt>
                <c:pt idx="206">
                  <c:v>-4.3474499999999985</c:v>
                </c:pt>
                <c:pt idx="207">
                  <c:v>-4.3474499999999985</c:v>
                </c:pt>
                <c:pt idx="208">
                  <c:v>-4.5045869999999821</c:v>
                </c:pt>
                <c:pt idx="209">
                  <c:v>-4.5569660000000001</c:v>
                </c:pt>
                <c:pt idx="210">
                  <c:v>-4.9236180000000003</c:v>
                </c:pt>
                <c:pt idx="211">
                  <c:v>-5.0283759999999891</c:v>
                </c:pt>
                <c:pt idx="212">
                  <c:v>-5.1855129999999869</c:v>
                </c:pt>
                <c:pt idx="213">
                  <c:v>-5.2378920000000004</c:v>
                </c:pt>
                <c:pt idx="214">
                  <c:v>-5.3426499999999999</c:v>
                </c:pt>
                <c:pt idx="215">
                  <c:v>-5.2902709999999997</c:v>
                </c:pt>
                <c:pt idx="216">
                  <c:v>-5.3426499999999999</c:v>
                </c:pt>
                <c:pt idx="217">
                  <c:v>-5.4474080000000002</c:v>
                </c:pt>
                <c:pt idx="218">
                  <c:v>-5.5521659999999891</c:v>
                </c:pt>
                <c:pt idx="219">
                  <c:v>-5.8664389999999891</c:v>
                </c:pt>
                <c:pt idx="220">
                  <c:v>-5.9711959999999999</c:v>
                </c:pt>
                <c:pt idx="221">
                  <c:v>-6.0759549999999889</c:v>
                </c:pt>
                <c:pt idx="222">
                  <c:v>-6.1283339999999891</c:v>
                </c:pt>
                <c:pt idx="223">
                  <c:v>-6.2854700000000001</c:v>
                </c:pt>
                <c:pt idx="224">
                  <c:v>-6.2330920000000116</c:v>
                </c:pt>
                <c:pt idx="225">
                  <c:v>-6.2854700000000001</c:v>
                </c:pt>
                <c:pt idx="226">
                  <c:v>-6.3902279999999996</c:v>
                </c:pt>
                <c:pt idx="227">
                  <c:v>-7.1235329999999859</c:v>
                </c:pt>
                <c:pt idx="228">
                  <c:v>-7.3330489999999999</c:v>
                </c:pt>
                <c:pt idx="229">
                  <c:v>-7.3854280000000001</c:v>
                </c:pt>
                <c:pt idx="230">
                  <c:v>-7.5425639999999996</c:v>
                </c:pt>
                <c:pt idx="231">
                  <c:v>-7.804458999999988</c:v>
                </c:pt>
                <c:pt idx="232">
                  <c:v>-8.0139750000000003</c:v>
                </c:pt>
                <c:pt idx="233">
                  <c:v>-8.223491000000001</c:v>
                </c:pt>
                <c:pt idx="234">
                  <c:v>-8.3806280000000015</c:v>
                </c:pt>
                <c:pt idx="235">
                  <c:v>-8.5901430000000012</c:v>
                </c:pt>
                <c:pt idx="236">
                  <c:v>-8.7996590000000001</c:v>
                </c:pt>
                <c:pt idx="237">
                  <c:v>-8.9567960000000273</c:v>
                </c:pt>
                <c:pt idx="238">
                  <c:v>-9.0615540000000028</c:v>
                </c:pt>
                <c:pt idx="239">
                  <c:v>-9.2186900000000005</c:v>
                </c:pt>
                <c:pt idx="240">
                  <c:v>-9.3234470000000229</c:v>
                </c:pt>
                <c:pt idx="241">
                  <c:v>-9.480584000000027</c:v>
                </c:pt>
                <c:pt idx="242">
                  <c:v>-9.5853420000000007</c:v>
                </c:pt>
                <c:pt idx="243">
                  <c:v>-9.7424789999999994</c:v>
                </c:pt>
                <c:pt idx="244">
                  <c:v>-9.7948579999999996</c:v>
                </c:pt>
                <c:pt idx="245">
                  <c:v>-10.004373999999999</c:v>
                </c:pt>
                <c:pt idx="246">
                  <c:v>-10.109132000000002</c:v>
                </c:pt>
                <c:pt idx="247">
                  <c:v>-10.213890000000001</c:v>
                </c:pt>
                <c:pt idx="248">
                  <c:v>-10.266268999999999</c:v>
                </c:pt>
                <c:pt idx="249">
                  <c:v>-10.213890000000001</c:v>
                </c:pt>
                <c:pt idx="250">
                  <c:v>-10.109132000000002</c:v>
                </c:pt>
                <c:pt idx="251">
                  <c:v>-9.9519960000000047</c:v>
                </c:pt>
                <c:pt idx="252">
                  <c:v>-9.6377209999999991</c:v>
                </c:pt>
                <c:pt idx="253">
                  <c:v>-9.1139330000000012</c:v>
                </c:pt>
                <c:pt idx="254">
                  <c:v>-8.9044160000000048</c:v>
                </c:pt>
                <c:pt idx="255">
                  <c:v>-8.485386000000025</c:v>
                </c:pt>
                <c:pt idx="256">
                  <c:v>-8.3282489999999996</c:v>
                </c:pt>
                <c:pt idx="257">
                  <c:v>-7.804458999999988</c:v>
                </c:pt>
                <c:pt idx="258">
                  <c:v>-7.5949429999999891</c:v>
                </c:pt>
                <c:pt idx="259">
                  <c:v>-7.3854280000000001</c:v>
                </c:pt>
                <c:pt idx="260">
                  <c:v>-7.2282909999999996</c:v>
                </c:pt>
                <c:pt idx="261">
                  <c:v>-6.7568799999999998</c:v>
                </c:pt>
                <c:pt idx="262">
                  <c:v>-5.9711959999999999</c:v>
                </c:pt>
                <c:pt idx="263">
                  <c:v>-5.7093020000000116</c:v>
                </c:pt>
                <c:pt idx="264">
                  <c:v>-5.4997860000000003</c:v>
                </c:pt>
                <c:pt idx="265">
                  <c:v>-4.9236180000000003</c:v>
                </c:pt>
                <c:pt idx="266">
                  <c:v>-4.0331770000000002</c:v>
                </c:pt>
                <c:pt idx="267">
                  <c:v>-3.7189030000000001</c:v>
                </c:pt>
                <c:pt idx="268">
                  <c:v>-2.8808409999999967</c:v>
                </c:pt>
                <c:pt idx="269">
                  <c:v>-2.6713249999999999</c:v>
                </c:pt>
                <c:pt idx="270">
                  <c:v>-2.0427779999999998</c:v>
                </c:pt>
                <c:pt idx="271">
                  <c:v>-1.780883</c:v>
                </c:pt>
                <c:pt idx="272">
                  <c:v>-1.46661</c:v>
                </c:pt>
                <c:pt idx="273">
                  <c:v>-0.89044199999999996</c:v>
                </c:pt>
                <c:pt idx="274">
                  <c:v>-0.20951600000000042</c:v>
                </c:pt>
                <c:pt idx="275">
                  <c:v>0.62854699999999997</c:v>
                </c:pt>
                <c:pt idx="276">
                  <c:v>0.838063</c:v>
                </c:pt>
                <c:pt idx="277">
                  <c:v>1.0475779999999999</c:v>
                </c:pt>
                <c:pt idx="278">
                  <c:v>1.0999570000000001</c:v>
                </c:pt>
                <c:pt idx="279">
                  <c:v>1.152336</c:v>
                </c:pt>
                <c:pt idx="280">
                  <c:v>1.152336</c:v>
                </c:pt>
                <c:pt idx="281">
                  <c:v>1.3618520000000001</c:v>
                </c:pt>
                <c:pt idx="282">
                  <c:v>1.46661</c:v>
                </c:pt>
                <c:pt idx="283">
                  <c:v>1.46661</c:v>
                </c:pt>
                <c:pt idx="284">
                  <c:v>1.5189889999999999</c:v>
                </c:pt>
                <c:pt idx="285">
                  <c:v>1.5713679999999999</c:v>
                </c:pt>
                <c:pt idx="286">
                  <c:v>0.94282100000000146</c:v>
                </c:pt>
                <c:pt idx="287">
                  <c:v>0.78568400000000005</c:v>
                </c:pt>
                <c:pt idx="288">
                  <c:v>0.89044199999999996</c:v>
                </c:pt>
                <c:pt idx="289">
                  <c:v>1.0475779999999999</c:v>
                </c:pt>
                <c:pt idx="290">
                  <c:v>1.204715</c:v>
                </c:pt>
                <c:pt idx="291">
                  <c:v>1.2570939999999973</c:v>
                </c:pt>
                <c:pt idx="292">
                  <c:v>1.5713679999999999</c:v>
                </c:pt>
                <c:pt idx="293">
                  <c:v>1.7285039999999998</c:v>
                </c:pt>
                <c:pt idx="294">
                  <c:v>1.780883</c:v>
                </c:pt>
                <c:pt idx="295">
                  <c:v>1.990399</c:v>
                </c:pt>
                <c:pt idx="296">
                  <c:v>2.0951569999999977</c:v>
                </c:pt>
                <c:pt idx="297">
                  <c:v>2.40943</c:v>
                </c:pt>
                <c:pt idx="298">
                  <c:v>2.566567</c:v>
                </c:pt>
                <c:pt idx="299">
                  <c:v>2.6713249999999999</c:v>
                </c:pt>
                <c:pt idx="300">
                  <c:v>2.6189459999999967</c:v>
                </c:pt>
                <c:pt idx="301">
                  <c:v>2.7237040000000063</c:v>
                </c:pt>
                <c:pt idx="302">
                  <c:v>2.7237040000000063</c:v>
                </c:pt>
                <c:pt idx="303">
                  <c:v>2.7760829999999967</c:v>
                </c:pt>
                <c:pt idx="304">
                  <c:v>2.985598</c:v>
                </c:pt>
                <c:pt idx="305">
                  <c:v>2.9332189999999967</c:v>
                </c:pt>
                <c:pt idx="306">
                  <c:v>2.9332189999999967</c:v>
                </c:pt>
                <c:pt idx="307">
                  <c:v>2.9332189999999967</c:v>
                </c:pt>
                <c:pt idx="308">
                  <c:v>2.985598</c:v>
                </c:pt>
                <c:pt idx="309">
                  <c:v>2.9332189999999967</c:v>
                </c:pt>
                <c:pt idx="310">
                  <c:v>3.0379770000000001</c:v>
                </c:pt>
                <c:pt idx="311">
                  <c:v>3.0379770000000001</c:v>
                </c:pt>
                <c:pt idx="312">
                  <c:v>3.0903559999999977</c:v>
                </c:pt>
                <c:pt idx="313">
                  <c:v>3.0903559999999977</c:v>
                </c:pt>
                <c:pt idx="314">
                  <c:v>3.0379770000000001</c:v>
                </c:pt>
                <c:pt idx="315">
                  <c:v>2.985598</c:v>
                </c:pt>
                <c:pt idx="316">
                  <c:v>2.985598</c:v>
                </c:pt>
                <c:pt idx="317">
                  <c:v>2.985598</c:v>
                </c:pt>
                <c:pt idx="318">
                  <c:v>3.0379770000000001</c:v>
                </c:pt>
                <c:pt idx="319">
                  <c:v>3.1427350000000001</c:v>
                </c:pt>
                <c:pt idx="320">
                  <c:v>3.0903559999999977</c:v>
                </c:pt>
                <c:pt idx="321">
                  <c:v>3.0379770000000001</c:v>
                </c:pt>
                <c:pt idx="322">
                  <c:v>2.8808409999999967</c:v>
                </c:pt>
                <c:pt idx="323">
                  <c:v>2.9332189999999967</c:v>
                </c:pt>
                <c:pt idx="324">
                  <c:v>2.8808409999999967</c:v>
                </c:pt>
                <c:pt idx="325">
                  <c:v>2.9332189999999967</c:v>
                </c:pt>
                <c:pt idx="326">
                  <c:v>2.8808409999999967</c:v>
                </c:pt>
                <c:pt idx="327">
                  <c:v>2.8284619999999987</c:v>
                </c:pt>
                <c:pt idx="328">
                  <c:v>2.8808409999999967</c:v>
                </c:pt>
                <c:pt idx="329">
                  <c:v>2.8808409999999967</c:v>
                </c:pt>
                <c:pt idx="330">
                  <c:v>2.8808409999999967</c:v>
                </c:pt>
                <c:pt idx="331">
                  <c:v>2.8808409999999967</c:v>
                </c:pt>
                <c:pt idx="332">
                  <c:v>2.8284619999999987</c:v>
                </c:pt>
                <c:pt idx="333">
                  <c:v>2.8284619999999987</c:v>
                </c:pt>
                <c:pt idx="334">
                  <c:v>2.7237040000000063</c:v>
                </c:pt>
                <c:pt idx="335">
                  <c:v>2.7237040000000063</c:v>
                </c:pt>
                <c:pt idx="336">
                  <c:v>2.7760829999999967</c:v>
                </c:pt>
                <c:pt idx="337">
                  <c:v>2.7237040000000063</c:v>
                </c:pt>
                <c:pt idx="338">
                  <c:v>2.7237040000000063</c:v>
                </c:pt>
                <c:pt idx="339">
                  <c:v>2.6713249999999999</c:v>
                </c:pt>
                <c:pt idx="340">
                  <c:v>2.7237040000000063</c:v>
                </c:pt>
                <c:pt idx="341">
                  <c:v>2.6713249999999999</c:v>
                </c:pt>
                <c:pt idx="342">
                  <c:v>2.566567</c:v>
                </c:pt>
                <c:pt idx="343">
                  <c:v>2.5141879999999999</c:v>
                </c:pt>
                <c:pt idx="344">
                  <c:v>2.4618089999999944</c:v>
                </c:pt>
                <c:pt idx="345">
                  <c:v>2.3570509999999967</c:v>
                </c:pt>
                <c:pt idx="346">
                  <c:v>2.3046719999999987</c:v>
                </c:pt>
                <c:pt idx="347">
                  <c:v>2.0427779999999998</c:v>
                </c:pt>
                <c:pt idx="348">
                  <c:v>2.1999149999999998</c:v>
                </c:pt>
                <c:pt idx="349">
                  <c:v>2.252294</c:v>
                </c:pt>
                <c:pt idx="350">
                  <c:v>2.3046719999999987</c:v>
                </c:pt>
                <c:pt idx="351">
                  <c:v>2.3570509999999967</c:v>
                </c:pt>
                <c:pt idx="352">
                  <c:v>2.4618089999999944</c:v>
                </c:pt>
                <c:pt idx="353">
                  <c:v>2.3570509999999967</c:v>
                </c:pt>
                <c:pt idx="354">
                  <c:v>2.40943</c:v>
                </c:pt>
                <c:pt idx="355">
                  <c:v>2.40943</c:v>
                </c:pt>
                <c:pt idx="356">
                  <c:v>2.5141879999999999</c:v>
                </c:pt>
                <c:pt idx="357">
                  <c:v>2.40943</c:v>
                </c:pt>
                <c:pt idx="358">
                  <c:v>2.3570509999999967</c:v>
                </c:pt>
                <c:pt idx="359">
                  <c:v>2.3570509999999967</c:v>
                </c:pt>
                <c:pt idx="360">
                  <c:v>2.252294</c:v>
                </c:pt>
                <c:pt idx="361">
                  <c:v>2.3046719999999987</c:v>
                </c:pt>
                <c:pt idx="362">
                  <c:v>2.252294</c:v>
                </c:pt>
                <c:pt idx="363">
                  <c:v>2.3046719999999987</c:v>
                </c:pt>
                <c:pt idx="364">
                  <c:v>2.252294</c:v>
                </c:pt>
                <c:pt idx="365">
                  <c:v>2.252294</c:v>
                </c:pt>
                <c:pt idx="366">
                  <c:v>2.1999149999999998</c:v>
                </c:pt>
                <c:pt idx="367">
                  <c:v>2.0951569999999977</c:v>
                </c:pt>
                <c:pt idx="368">
                  <c:v>2.1475360000000063</c:v>
                </c:pt>
                <c:pt idx="369">
                  <c:v>2.252294</c:v>
                </c:pt>
                <c:pt idx="370">
                  <c:v>2.40943</c:v>
                </c:pt>
                <c:pt idx="371">
                  <c:v>2.3570509999999967</c:v>
                </c:pt>
                <c:pt idx="372">
                  <c:v>2.252294</c:v>
                </c:pt>
                <c:pt idx="373">
                  <c:v>2.1999149999999998</c:v>
                </c:pt>
                <c:pt idx="374">
                  <c:v>2.1475360000000063</c:v>
                </c:pt>
                <c:pt idx="375">
                  <c:v>2.0427779999999998</c:v>
                </c:pt>
                <c:pt idx="376">
                  <c:v>2.0427779999999998</c:v>
                </c:pt>
                <c:pt idx="377">
                  <c:v>1.990399</c:v>
                </c:pt>
                <c:pt idx="378">
                  <c:v>2.0951569999999977</c:v>
                </c:pt>
                <c:pt idx="379">
                  <c:v>2.1475360000000063</c:v>
                </c:pt>
                <c:pt idx="380">
                  <c:v>2.0951569999999977</c:v>
                </c:pt>
                <c:pt idx="381">
                  <c:v>2.1475360000000063</c:v>
                </c:pt>
                <c:pt idx="382">
                  <c:v>2.0427779999999998</c:v>
                </c:pt>
                <c:pt idx="383">
                  <c:v>1.990399</c:v>
                </c:pt>
                <c:pt idx="384">
                  <c:v>2.0427779999999998</c:v>
                </c:pt>
                <c:pt idx="385">
                  <c:v>1.8856409999999999</c:v>
                </c:pt>
                <c:pt idx="386">
                  <c:v>1.9380200000000001</c:v>
                </c:pt>
                <c:pt idx="387">
                  <c:v>1.8856409999999999</c:v>
                </c:pt>
                <c:pt idx="388">
                  <c:v>2.0427779999999998</c:v>
                </c:pt>
                <c:pt idx="389">
                  <c:v>2.0951569999999977</c:v>
                </c:pt>
                <c:pt idx="390">
                  <c:v>2.1475360000000063</c:v>
                </c:pt>
                <c:pt idx="391">
                  <c:v>2.0951569999999977</c:v>
                </c:pt>
                <c:pt idx="392">
                  <c:v>2.0427779999999998</c:v>
                </c:pt>
                <c:pt idx="393">
                  <c:v>1.9380200000000001</c:v>
                </c:pt>
                <c:pt idx="394">
                  <c:v>1.8856409999999999</c:v>
                </c:pt>
                <c:pt idx="395">
                  <c:v>1.8856409999999999</c:v>
                </c:pt>
                <c:pt idx="396">
                  <c:v>1.990399</c:v>
                </c:pt>
                <c:pt idx="397">
                  <c:v>1.8856409999999999</c:v>
                </c:pt>
                <c:pt idx="398">
                  <c:v>1.9380200000000001</c:v>
                </c:pt>
                <c:pt idx="399">
                  <c:v>1.8856409999999999</c:v>
                </c:pt>
                <c:pt idx="400">
                  <c:v>1.9380200000000001</c:v>
                </c:pt>
                <c:pt idx="401">
                  <c:v>2.0427779999999998</c:v>
                </c:pt>
                <c:pt idx="402">
                  <c:v>1.990399</c:v>
                </c:pt>
                <c:pt idx="403">
                  <c:v>1.990399</c:v>
                </c:pt>
                <c:pt idx="404">
                  <c:v>1.8856409999999999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'log1'!$F$1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0.38000000000000073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0.64000000000000146</c:v>
                </c:pt>
                <c:pt idx="16">
                  <c:v>0.66000000000000181</c:v>
                </c:pt>
                <c:pt idx="17">
                  <c:v>0.76000000000000145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1.1800000000000026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1.6800000000000026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4.3609999999999891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4.6209999999999889</c:v>
                </c:pt>
                <c:pt idx="128">
                  <c:v>4.641</c:v>
                </c:pt>
                <c:pt idx="129">
                  <c:v>4.660999999999988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4.8209999999999891</c:v>
                </c:pt>
                <c:pt idx="133">
                  <c:v>4.8609999999999891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5.3209999999999891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5.6209999999999889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5.8209999999999891</c:v>
                </c:pt>
                <c:pt idx="159">
                  <c:v>5.8609999999999891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6.6209999999999889</c:v>
                </c:pt>
                <c:pt idx="172">
                  <c:v>6.7279999999999891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7.8579999999999881</c:v>
                </c:pt>
                <c:pt idx="198">
                  <c:v>7.897999999999989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8.4520000000000231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8.7680000000000007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9.4410000000000007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10.352000000000027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10.869000000000023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11.462000000000023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11.859000000000025</c:v>
                </c:pt>
                <c:pt idx="309">
                  <c:v>11.879000000000021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13.852000000000027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15.472000000000021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'log1'!$F$2:$F$406</c:f>
              <c:numCache>
                <c:formatCode>General</c:formatCode>
                <c:ptCount val="405"/>
                <c:pt idx="0">
                  <c:v>1.6483520000000031</c:v>
                </c:pt>
                <c:pt idx="1">
                  <c:v>1.6483520000000031</c:v>
                </c:pt>
                <c:pt idx="2">
                  <c:v>1.4835159999999998</c:v>
                </c:pt>
                <c:pt idx="3">
                  <c:v>1.417581999999997</c:v>
                </c:pt>
                <c:pt idx="4">
                  <c:v>1.4505489999999999</c:v>
                </c:pt>
                <c:pt idx="5">
                  <c:v>1.5164839999999999</c:v>
                </c:pt>
                <c:pt idx="6">
                  <c:v>1.4835159999999998</c:v>
                </c:pt>
                <c:pt idx="7">
                  <c:v>1.5824180000000001</c:v>
                </c:pt>
                <c:pt idx="8">
                  <c:v>1.5494509999999999</c:v>
                </c:pt>
                <c:pt idx="9">
                  <c:v>1.5494509999999999</c:v>
                </c:pt>
                <c:pt idx="10">
                  <c:v>1.5494509999999999</c:v>
                </c:pt>
                <c:pt idx="11">
                  <c:v>1.5164839999999999</c:v>
                </c:pt>
                <c:pt idx="12">
                  <c:v>1.6153850000000001</c:v>
                </c:pt>
                <c:pt idx="13">
                  <c:v>1.714286</c:v>
                </c:pt>
                <c:pt idx="14">
                  <c:v>1.6153850000000001</c:v>
                </c:pt>
                <c:pt idx="15">
                  <c:v>1.6483520000000031</c:v>
                </c:pt>
                <c:pt idx="16">
                  <c:v>1.5824180000000001</c:v>
                </c:pt>
                <c:pt idx="17">
                  <c:v>1.5164839999999999</c:v>
                </c:pt>
                <c:pt idx="18">
                  <c:v>1.4835159999999998</c:v>
                </c:pt>
                <c:pt idx="19">
                  <c:v>1.5164839999999999</c:v>
                </c:pt>
                <c:pt idx="20">
                  <c:v>1.417581999999997</c:v>
                </c:pt>
                <c:pt idx="21">
                  <c:v>1.417581999999997</c:v>
                </c:pt>
                <c:pt idx="22">
                  <c:v>1.3846149999999999</c:v>
                </c:pt>
                <c:pt idx="23">
                  <c:v>1.351648</c:v>
                </c:pt>
                <c:pt idx="24">
                  <c:v>1.4505489999999999</c:v>
                </c:pt>
                <c:pt idx="25">
                  <c:v>1.5164839999999999</c:v>
                </c:pt>
                <c:pt idx="26">
                  <c:v>1.5824180000000001</c:v>
                </c:pt>
                <c:pt idx="27">
                  <c:v>1.6483520000000031</c:v>
                </c:pt>
                <c:pt idx="28">
                  <c:v>1.5824180000000001</c:v>
                </c:pt>
                <c:pt idx="29">
                  <c:v>1.5824180000000001</c:v>
                </c:pt>
                <c:pt idx="30">
                  <c:v>1.6153850000000001</c:v>
                </c:pt>
                <c:pt idx="31">
                  <c:v>1.6483520000000031</c:v>
                </c:pt>
                <c:pt idx="32">
                  <c:v>1.6153850000000001</c:v>
                </c:pt>
                <c:pt idx="33">
                  <c:v>1.6483520000000031</c:v>
                </c:pt>
                <c:pt idx="34">
                  <c:v>1.681319</c:v>
                </c:pt>
                <c:pt idx="35">
                  <c:v>1.714286</c:v>
                </c:pt>
                <c:pt idx="36">
                  <c:v>1.7802199999999999</c:v>
                </c:pt>
                <c:pt idx="37">
                  <c:v>1.8131870000000001</c:v>
                </c:pt>
                <c:pt idx="38">
                  <c:v>1.7802199999999999</c:v>
                </c:pt>
                <c:pt idx="39">
                  <c:v>1.6483520000000031</c:v>
                </c:pt>
                <c:pt idx="40">
                  <c:v>1.5824180000000001</c:v>
                </c:pt>
                <c:pt idx="41">
                  <c:v>1.681319</c:v>
                </c:pt>
                <c:pt idx="42">
                  <c:v>1.5164839999999999</c:v>
                </c:pt>
                <c:pt idx="43">
                  <c:v>1.5494509999999999</c:v>
                </c:pt>
                <c:pt idx="44">
                  <c:v>1.4505489999999999</c:v>
                </c:pt>
                <c:pt idx="45">
                  <c:v>1.5164839999999999</c:v>
                </c:pt>
                <c:pt idx="46">
                  <c:v>1.5494509999999999</c:v>
                </c:pt>
                <c:pt idx="47">
                  <c:v>1.5824180000000001</c:v>
                </c:pt>
                <c:pt idx="48">
                  <c:v>1.5164839999999999</c:v>
                </c:pt>
                <c:pt idx="49">
                  <c:v>1.5494509999999999</c:v>
                </c:pt>
                <c:pt idx="50">
                  <c:v>1.5164839999999999</c:v>
                </c:pt>
                <c:pt idx="51">
                  <c:v>1.5494509999999999</c:v>
                </c:pt>
                <c:pt idx="52">
                  <c:v>1.6483520000000031</c:v>
                </c:pt>
                <c:pt idx="53">
                  <c:v>1.6153850000000001</c:v>
                </c:pt>
                <c:pt idx="54">
                  <c:v>1.6153850000000001</c:v>
                </c:pt>
                <c:pt idx="55">
                  <c:v>1.5824180000000001</c:v>
                </c:pt>
                <c:pt idx="56">
                  <c:v>1.6153850000000001</c:v>
                </c:pt>
                <c:pt idx="57">
                  <c:v>1.681319</c:v>
                </c:pt>
                <c:pt idx="58">
                  <c:v>1.6483520000000031</c:v>
                </c:pt>
                <c:pt idx="59">
                  <c:v>1.6483520000000031</c:v>
                </c:pt>
                <c:pt idx="60">
                  <c:v>1.681319</c:v>
                </c:pt>
                <c:pt idx="61">
                  <c:v>1.7472529999999999</c:v>
                </c:pt>
                <c:pt idx="62">
                  <c:v>1.8131870000000001</c:v>
                </c:pt>
                <c:pt idx="63">
                  <c:v>1.8461540000000001</c:v>
                </c:pt>
                <c:pt idx="64">
                  <c:v>1.8131870000000001</c:v>
                </c:pt>
                <c:pt idx="65">
                  <c:v>1.7472529999999999</c:v>
                </c:pt>
                <c:pt idx="66">
                  <c:v>1.681319</c:v>
                </c:pt>
                <c:pt idx="67">
                  <c:v>1.681319</c:v>
                </c:pt>
                <c:pt idx="68">
                  <c:v>1.6153850000000001</c:v>
                </c:pt>
                <c:pt idx="69">
                  <c:v>1.5164839999999999</c:v>
                </c:pt>
                <c:pt idx="70">
                  <c:v>1.4835159999999998</c:v>
                </c:pt>
                <c:pt idx="71">
                  <c:v>1.4835159999999998</c:v>
                </c:pt>
                <c:pt idx="72">
                  <c:v>1.4835159999999998</c:v>
                </c:pt>
                <c:pt idx="73">
                  <c:v>1.5494509999999999</c:v>
                </c:pt>
                <c:pt idx="74">
                  <c:v>1.6153850000000001</c:v>
                </c:pt>
                <c:pt idx="75">
                  <c:v>1.5824180000000001</c:v>
                </c:pt>
                <c:pt idx="76">
                  <c:v>1.6153850000000001</c:v>
                </c:pt>
                <c:pt idx="77">
                  <c:v>1.6483520000000031</c:v>
                </c:pt>
                <c:pt idx="78">
                  <c:v>1.5824180000000001</c:v>
                </c:pt>
                <c:pt idx="79">
                  <c:v>1.681319</c:v>
                </c:pt>
                <c:pt idx="80">
                  <c:v>1.6483520000000031</c:v>
                </c:pt>
                <c:pt idx="81">
                  <c:v>1.6153850000000001</c:v>
                </c:pt>
                <c:pt idx="82">
                  <c:v>1.5824180000000001</c:v>
                </c:pt>
                <c:pt idx="83">
                  <c:v>1.5494509999999999</c:v>
                </c:pt>
                <c:pt idx="84">
                  <c:v>1.5164839999999999</c:v>
                </c:pt>
                <c:pt idx="85">
                  <c:v>1.5824180000000001</c:v>
                </c:pt>
                <c:pt idx="86">
                  <c:v>1.5824180000000001</c:v>
                </c:pt>
                <c:pt idx="87">
                  <c:v>1.5164839999999999</c:v>
                </c:pt>
                <c:pt idx="88">
                  <c:v>1.4835159999999998</c:v>
                </c:pt>
                <c:pt idx="89">
                  <c:v>1.5164839999999999</c:v>
                </c:pt>
                <c:pt idx="90">
                  <c:v>1.6483520000000031</c:v>
                </c:pt>
                <c:pt idx="91">
                  <c:v>1.5494509999999999</c:v>
                </c:pt>
                <c:pt idx="92">
                  <c:v>1.6153850000000001</c:v>
                </c:pt>
                <c:pt idx="93">
                  <c:v>1.5824180000000001</c:v>
                </c:pt>
                <c:pt idx="94">
                  <c:v>1.5824180000000001</c:v>
                </c:pt>
                <c:pt idx="95">
                  <c:v>1.6483520000000031</c:v>
                </c:pt>
                <c:pt idx="96">
                  <c:v>1.6483520000000031</c:v>
                </c:pt>
                <c:pt idx="97">
                  <c:v>1.681319</c:v>
                </c:pt>
                <c:pt idx="98">
                  <c:v>1.6483520000000031</c:v>
                </c:pt>
                <c:pt idx="99">
                  <c:v>1.714286</c:v>
                </c:pt>
                <c:pt idx="100">
                  <c:v>1.7472529999999999</c:v>
                </c:pt>
                <c:pt idx="101">
                  <c:v>1.7472529999999999</c:v>
                </c:pt>
                <c:pt idx="102">
                  <c:v>1.714286</c:v>
                </c:pt>
                <c:pt idx="103">
                  <c:v>1.6153850000000001</c:v>
                </c:pt>
                <c:pt idx="104">
                  <c:v>1.681319</c:v>
                </c:pt>
                <c:pt idx="105">
                  <c:v>1.6483520000000031</c:v>
                </c:pt>
                <c:pt idx="106">
                  <c:v>1.7472529999999999</c:v>
                </c:pt>
                <c:pt idx="107">
                  <c:v>1.8131870000000001</c:v>
                </c:pt>
                <c:pt idx="108">
                  <c:v>1.7472529999999999</c:v>
                </c:pt>
                <c:pt idx="109">
                  <c:v>1.714286</c:v>
                </c:pt>
                <c:pt idx="110">
                  <c:v>1.714286</c:v>
                </c:pt>
                <c:pt idx="111">
                  <c:v>1.6483520000000031</c:v>
                </c:pt>
                <c:pt idx="112">
                  <c:v>1.5824180000000001</c:v>
                </c:pt>
                <c:pt idx="113">
                  <c:v>1.5494509999999999</c:v>
                </c:pt>
                <c:pt idx="114">
                  <c:v>1.5164839999999999</c:v>
                </c:pt>
                <c:pt idx="115">
                  <c:v>1.4835159999999998</c:v>
                </c:pt>
                <c:pt idx="116">
                  <c:v>1.4505489999999999</c:v>
                </c:pt>
                <c:pt idx="117">
                  <c:v>1.6483520000000031</c:v>
                </c:pt>
                <c:pt idx="118">
                  <c:v>1.681319</c:v>
                </c:pt>
                <c:pt idx="119">
                  <c:v>1.714286</c:v>
                </c:pt>
                <c:pt idx="120">
                  <c:v>1.6483520000000031</c:v>
                </c:pt>
                <c:pt idx="121">
                  <c:v>1.5824180000000001</c:v>
                </c:pt>
                <c:pt idx="122">
                  <c:v>1.5164839999999999</c:v>
                </c:pt>
                <c:pt idx="123">
                  <c:v>1.4835159999999998</c:v>
                </c:pt>
                <c:pt idx="124">
                  <c:v>1.5494509999999999</c:v>
                </c:pt>
                <c:pt idx="125">
                  <c:v>1.5824180000000001</c:v>
                </c:pt>
                <c:pt idx="126">
                  <c:v>1.5164839999999999</c:v>
                </c:pt>
                <c:pt idx="127">
                  <c:v>1.5164839999999999</c:v>
                </c:pt>
                <c:pt idx="128">
                  <c:v>1.5824180000000001</c:v>
                </c:pt>
                <c:pt idx="129">
                  <c:v>1.6483520000000031</c:v>
                </c:pt>
                <c:pt idx="130">
                  <c:v>1.681319</c:v>
                </c:pt>
                <c:pt idx="131">
                  <c:v>1.7472529999999999</c:v>
                </c:pt>
                <c:pt idx="132">
                  <c:v>1.681319</c:v>
                </c:pt>
                <c:pt idx="133">
                  <c:v>1.6483520000000031</c:v>
                </c:pt>
                <c:pt idx="134">
                  <c:v>1.4835159999999998</c:v>
                </c:pt>
                <c:pt idx="135">
                  <c:v>1.5164839999999999</c:v>
                </c:pt>
                <c:pt idx="136">
                  <c:v>1.5494509999999999</c:v>
                </c:pt>
                <c:pt idx="137">
                  <c:v>1.5164839999999999</c:v>
                </c:pt>
                <c:pt idx="138">
                  <c:v>1.5824180000000001</c:v>
                </c:pt>
                <c:pt idx="139">
                  <c:v>1.5824180000000001</c:v>
                </c:pt>
                <c:pt idx="140">
                  <c:v>1.6153850000000001</c:v>
                </c:pt>
                <c:pt idx="141">
                  <c:v>1.6483520000000031</c:v>
                </c:pt>
                <c:pt idx="142">
                  <c:v>1.681319</c:v>
                </c:pt>
                <c:pt idx="143">
                  <c:v>1.714286</c:v>
                </c:pt>
                <c:pt idx="144">
                  <c:v>1.8461540000000001</c:v>
                </c:pt>
                <c:pt idx="145">
                  <c:v>1.8131870000000001</c:v>
                </c:pt>
                <c:pt idx="146">
                  <c:v>1.8461540000000001</c:v>
                </c:pt>
                <c:pt idx="147">
                  <c:v>1.7802199999999999</c:v>
                </c:pt>
                <c:pt idx="148">
                  <c:v>1.714286</c:v>
                </c:pt>
                <c:pt idx="149">
                  <c:v>1.681319</c:v>
                </c:pt>
                <c:pt idx="150">
                  <c:v>1.714286</c:v>
                </c:pt>
                <c:pt idx="151">
                  <c:v>1.714286</c:v>
                </c:pt>
                <c:pt idx="152">
                  <c:v>1.714286</c:v>
                </c:pt>
                <c:pt idx="153">
                  <c:v>1.5824180000000001</c:v>
                </c:pt>
                <c:pt idx="154">
                  <c:v>1.6153850000000001</c:v>
                </c:pt>
                <c:pt idx="155">
                  <c:v>1.6153850000000001</c:v>
                </c:pt>
                <c:pt idx="156">
                  <c:v>1.681319</c:v>
                </c:pt>
                <c:pt idx="157">
                  <c:v>1.6483520000000031</c:v>
                </c:pt>
                <c:pt idx="158">
                  <c:v>1.6153850000000001</c:v>
                </c:pt>
                <c:pt idx="159">
                  <c:v>1.4835159999999998</c:v>
                </c:pt>
                <c:pt idx="160">
                  <c:v>1.5494509999999999</c:v>
                </c:pt>
                <c:pt idx="161">
                  <c:v>1.6483520000000031</c:v>
                </c:pt>
                <c:pt idx="162">
                  <c:v>1.7802199999999999</c:v>
                </c:pt>
                <c:pt idx="163">
                  <c:v>1.6483520000000031</c:v>
                </c:pt>
                <c:pt idx="164">
                  <c:v>1.6483520000000031</c:v>
                </c:pt>
                <c:pt idx="165">
                  <c:v>1.681319</c:v>
                </c:pt>
                <c:pt idx="166">
                  <c:v>1.6483520000000031</c:v>
                </c:pt>
                <c:pt idx="167">
                  <c:v>1.8461540000000001</c:v>
                </c:pt>
                <c:pt idx="168">
                  <c:v>1.8791209999999998</c:v>
                </c:pt>
                <c:pt idx="169">
                  <c:v>1.9120880000000029</c:v>
                </c:pt>
                <c:pt idx="170">
                  <c:v>1.8131870000000001</c:v>
                </c:pt>
                <c:pt idx="171">
                  <c:v>1.6153850000000001</c:v>
                </c:pt>
                <c:pt idx="172">
                  <c:v>1.5494509999999999</c:v>
                </c:pt>
                <c:pt idx="173">
                  <c:v>1.5824180000000001</c:v>
                </c:pt>
                <c:pt idx="174">
                  <c:v>1.5824180000000001</c:v>
                </c:pt>
                <c:pt idx="175">
                  <c:v>1.714286</c:v>
                </c:pt>
                <c:pt idx="176">
                  <c:v>1.714286</c:v>
                </c:pt>
                <c:pt idx="177">
                  <c:v>1.681319</c:v>
                </c:pt>
                <c:pt idx="178">
                  <c:v>1.6483520000000031</c:v>
                </c:pt>
                <c:pt idx="179">
                  <c:v>1.6153850000000001</c:v>
                </c:pt>
                <c:pt idx="180">
                  <c:v>1.681319</c:v>
                </c:pt>
                <c:pt idx="181">
                  <c:v>1.6153850000000001</c:v>
                </c:pt>
                <c:pt idx="182">
                  <c:v>1.714286</c:v>
                </c:pt>
                <c:pt idx="183">
                  <c:v>1.5824180000000001</c:v>
                </c:pt>
                <c:pt idx="184">
                  <c:v>1.6483520000000031</c:v>
                </c:pt>
                <c:pt idx="185">
                  <c:v>1.714286</c:v>
                </c:pt>
                <c:pt idx="186">
                  <c:v>1.9120880000000029</c:v>
                </c:pt>
                <c:pt idx="187">
                  <c:v>1.9450550000000029</c:v>
                </c:pt>
                <c:pt idx="188">
                  <c:v>1.9780219999999999</c:v>
                </c:pt>
                <c:pt idx="189">
                  <c:v>1.9780219999999999</c:v>
                </c:pt>
                <c:pt idx="190">
                  <c:v>1.9780219999999999</c:v>
                </c:pt>
                <c:pt idx="191">
                  <c:v>2.0109889999999977</c:v>
                </c:pt>
                <c:pt idx="192">
                  <c:v>2.0439560000000001</c:v>
                </c:pt>
                <c:pt idx="193">
                  <c:v>2.0769229999999967</c:v>
                </c:pt>
                <c:pt idx="194">
                  <c:v>2.1428569999999967</c:v>
                </c:pt>
                <c:pt idx="195">
                  <c:v>2.175824</c:v>
                </c:pt>
                <c:pt idx="196">
                  <c:v>2.175824</c:v>
                </c:pt>
                <c:pt idx="197">
                  <c:v>2.2087910000000064</c:v>
                </c:pt>
                <c:pt idx="198">
                  <c:v>2.2747250000000001</c:v>
                </c:pt>
                <c:pt idx="199">
                  <c:v>2.2747250000000001</c:v>
                </c:pt>
                <c:pt idx="200">
                  <c:v>2.5054949999999998</c:v>
                </c:pt>
                <c:pt idx="201">
                  <c:v>2.4725279999999987</c:v>
                </c:pt>
                <c:pt idx="202">
                  <c:v>2.5054949999999998</c:v>
                </c:pt>
                <c:pt idx="203">
                  <c:v>2.5714289999999949</c:v>
                </c:pt>
                <c:pt idx="204">
                  <c:v>2.6373630000000001</c:v>
                </c:pt>
                <c:pt idx="205">
                  <c:v>2.6373630000000001</c:v>
                </c:pt>
                <c:pt idx="206">
                  <c:v>2.7362639999999967</c:v>
                </c:pt>
                <c:pt idx="207">
                  <c:v>2.7362639999999967</c:v>
                </c:pt>
                <c:pt idx="208">
                  <c:v>2.8351649999999977</c:v>
                </c:pt>
                <c:pt idx="209">
                  <c:v>2.8681320000000001</c:v>
                </c:pt>
                <c:pt idx="210">
                  <c:v>3.0989010000000001</c:v>
                </c:pt>
                <c:pt idx="211">
                  <c:v>3.1648350000000001</c:v>
                </c:pt>
                <c:pt idx="212">
                  <c:v>3.2637360000000077</c:v>
                </c:pt>
                <c:pt idx="213">
                  <c:v>3.2967029999999977</c:v>
                </c:pt>
                <c:pt idx="214">
                  <c:v>3.3626379999999987</c:v>
                </c:pt>
                <c:pt idx="215">
                  <c:v>3.3296699999999939</c:v>
                </c:pt>
                <c:pt idx="216">
                  <c:v>3.3626379999999987</c:v>
                </c:pt>
                <c:pt idx="217">
                  <c:v>3.4285709999999998</c:v>
                </c:pt>
                <c:pt idx="218">
                  <c:v>3.4945059999999977</c:v>
                </c:pt>
                <c:pt idx="219">
                  <c:v>3.6923079999999997</c:v>
                </c:pt>
                <c:pt idx="220">
                  <c:v>3.7582419999999988</c:v>
                </c:pt>
                <c:pt idx="221">
                  <c:v>3.824176</c:v>
                </c:pt>
                <c:pt idx="222">
                  <c:v>3.8571429999999967</c:v>
                </c:pt>
                <c:pt idx="223">
                  <c:v>3.9560439999999901</c:v>
                </c:pt>
                <c:pt idx="224">
                  <c:v>3.9230770000000001</c:v>
                </c:pt>
                <c:pt idx="225">
                  <c:v>3.9560439999999901</c:v>
                </c:pt>
                <c:pt idx="226">
                  <c:v>4.0219779999999945</c:v>
                </c:pt>
                <c:pt idx="227">
                  <c:v>4.4835159999999945</c:v>
                </c:pt>
                <c:pt idx="228">
                  <c:v>4.6153849999999821</c:v>
                </c:pt>
                <c:pt idx="229">
                  <c:v>4.648352</c:v>
                </c:pt>
                <c:pt idx="230">
                  <c:v>4.7472519999999996</c:v>
                </c:pt>
                <c:pt idx="231">
                  <c:v>4.9120879999999945</c:v>
                </c:pt>
                <c:pt idx="232">
                  <c:v>5.0439559999999881</c:v>
                </c:pt>
                <c:pt idx="233">
                  <c:v>5.1758239999999995</c:v>
                </c:pt>
                <c:pt idx="234">
                  <c:v>5.2747250000000001</c:v>
                </c:pt>
                <c:pt idx="235">
                  <c:v>5.4065930000000106</c:v>
                </c:pt>
                <c:pt idx="236">
                  <c:v>5.5384620000000107</c:v>
                </c:pt>
                <c:pt idx="237">
                  <c:v>5.6373629999999997</c:v>
                </c:pt>
                <c:pt idx="238">
                  <c:v>5.7032970000000116</c:v>
                </c:pt>
                <c:pt idx="239">
                  <c:v>5.8021979999999891</c:v>
                </c:pt>
                <c:pt idx="240">
                  <c:v>5.8681319999999859</c:v>
                </c:pt>
                <c:pt idx="241">
                  <c:v>5.9670329999999945</c:v>
                </c:pt>
                <c:pt idx="242">
                  <c:v>6.0329670000000002</c:v>
                </c:pt>
                <c:pt idx="243">
                  <c:v>6.1318679999999999</c:v>
                </c:pt>
                <c:pt idx="244">
                  <c:v>6.1648349999999752</c:v>
                </c:pt>
                <c:pt idx="245">
                  <c:v>6.2967029999999999</c:v>
                </c:pt>
                <c:pt idx="246">
                  <c:v>6.362637999999988</c:v>
                </c:pt>
                <c:pt idx="247">
                  <c:v>6.428572</c:v>
                </c:pt>
                <c:pt idx="248">
                  <c:v>6.4615390000000001</c:v>
                </c:pt>
                <c:pt idx="249">
                  <c:v>6.428572</c:v>
                </c:pt>
                <c:pt idx="250">
                  <c:v>6.362637999999988</c:v>
                </c:pt>
                <c:pt idx="251">
                  <c:v>6.2637359999999891</c:v>
                </c:pt>
                <c:pt idx="252">
                  <c:v>6.0659339999999879</c:v>
                </c:pt>
                <c:pt idx="253">
                  <c:v>5.7362640000000127</c:v>
                </c:pt>
                <c:pt idx="254">
                  <c:v>5.6043949999999869</c:v>
                </c:pt>
                <c:pt idx="255">
                  <c:v>5.3406599999999997</c:v>
                </c:pt>
                <c:pt idx="256">
                  <c:v>5.2417579999999999</c:v>
                </c:pt>
                <c:pt idx="257">
                  <c:v>4.9120879999999945</c:v>
                </c:pt>
                <c:pt idx="258">
                  <c:v>4.7802199999999999</c:v>
                </c:pt>
                <c:pt idx="259">
                  <c:v>4.648352</c:v>
                </c:pt>
                <c:pt idx="260">
                  <c:v>4.5494510000000004</c:v>
                </c:pt>
                <c:pt idx="261">
                  <c:v>4.2527470000000003</c:v>
                </c:pt>
                <c:pt idx="262">
                  <c:v>3.7582419999999988</c:v>
                </c:pt>
                <c:pt idx="263">
                  <c:v>3.5934059999999977</c:v>
                </c:pt>
                <c:pt idx="264">
                  <c:v>3.461538</c:v>
                </c:pt>
                <c:pt idx="265">
                  <c:v>3.0989010000000001</c:v>
                </c:pt>
                <c:pt idx="266">
                  <c:v>2.5384619999999987</c:v>
                </c:pt>
                <c:pt idx="267">
                  <c:v>2.3406589999999938</c:v>
                </c:pt>
                <c:pt idx="268">
                  <c:v>1.8131870000000001</c:v>
                </c:pt>
                <c:pt idx="269">
                  <c:v>1.681319</c:v>
                </c:pt>
                <c:pt idx="270">
                  <c:v>1.2857139999999998</c:v>
                </c:pt>
                <c:pt idx="271">
                  <c:v>1.120879</c:v>
                </c:pt>
                <c:pt idx="272">
                  <c:v>0.92307700000000004</c:v>
                </c:pt>
                <c:pt idx="273">
                  <c:v>0.56044000000000005</c:v>
                </c:pt>
                <c:pt idx="274">
                  <c:v>0.13186800000000001</c:v>
                </c:pt>
                <c:pt idx="275">
                  <c:v>-0.39560400000000073</c:v>
                </c:pt>
                <c:pt idx="276">
                  <c:v>-0.5274719999999995</c:v>
                </c:pt>
                <c:pt idx="277">
                  <c:v>-0.65934099999999995</c:v>
                </c:pt>
                <c:pt idx="278">
                  <c:v>-0.69230800000000003</c:v>
                </c:pt>
                <c:pt idx="279">
                  <c:v>-0.72527500000000145</c:v>
                </c:pt>
                <c:pt idx="280">
                  <c:v>-0.72527500000000145</c:v>
                </c:pt>
                <c:pt idx="281">
                  <c:v>-0.85714299999999999</c:v>
                </c:pt>
                <c:pt idx="282">
                  <c:v>-0.92307700000000004</c:v>
                </c:pt>
                <c:pt idx="283">
                  <c:v>-0.92307700000000004</c:v>
                </c:pt>
                <c:pt idx="284">
                  <c:v>-0.95604400000000145</c:v>
                </c:pt>
                <c:pt idx="285">
                  <c:v>-0.98901099999999842</c:v>
                </c:pt>
                <c:pt idx="286">
                  <c:v>-0.59340699999999769</c:v>
                </c:pt>
                <c:pt idx="287">
                  <c:v>-0.49450500000000008</c:v>
                </c:pt>
                <c:pt idx="288">
                  <c:v>-0.56044000000000005</c:v>
                </c:pt>
                <c:pt idx="289">
                  <c:v>-0.65934099999999995</c:v>
                </c:pt>
                <c:pt idx="290">
                  <c:v>-0.75824200000000064</c:v>
                </c:pt>
                <c:pt idx="291">
                  <c:v>-0.79120900000000005</c:v>
                </c:pt>
                <c:pt idx="292">
                  <c:v>-0.98901099999999842</c:v>
                </c:pt>
                <c:pt idx="293">
                  <c:v>-1.087912</c:v>
                </c:pt>
                <c:pt idx="294">
                  <c:v>-1.120879</c:v>
                </c:pt>
                <c:pt idx="295">
                  <c:v>-1.2527470000000001</c:v>
                </c:pt>
                <c:pt idx="296">
                  <c:v>-1.318681</c:v>
                </c:pt>
                <c:pt idx="297">
                  <c:v>-1.5164839999999999</c:v>
                </c:pt>
                <c:pt idx="298">
                  <c:v>-1.6153850000000001</c:v>
                </c:pt>
                <c:pt idx="299">
                  <c:v>-1.681319</c:v>
                </c:pt>
                <c:pt idx="300">
                  <c:v>-1.6483520000000031</c:v>
                </c:pt>
                <c:pt idx="301">
                  <c:v>-1.714286</c:v>
                </c:pt>
                <c:pt idx="302">
                  <c:v>-1.714286</c:v>
                </c:pt>
                <c:pt idx="303">
                  <c:v>-1.7472529999999999</c:v>
                </c:pt>
                <c:pt idx="304">
                  <c:v>-1.8791209999999998</c:v>
                </c:pt>
                <c:pt idx="305">
                  <c:v>-1.8461540000000001</c:v>
                </c:pt>
                <c:pt idx="306">
                  <c:v>-1.8461540000000001</c:v>
                </c:pt>
                <c:pt idx="307">
                  <c:v>-1.8461540000000001</c:v>
                </c:pt>
                <c:pt idx="308">
                  <c:v>-1.8791209999999998</c:v>
                </c:pt>
                <c:pt idx="309">
                  <c:v>-1.8461540000000001</c:v>
                </c:pt>
                <c:pt idx="310">
                  <c:v>-1.9120880000000029</c:v>
                </c:pt>
                <c:pt idx="311">
                  <c:v>-1.9120880000000029</c:v>
                </c:pt>
                <c:pt idx="312">
                  <c:v>-1.9450550000000029</c:v>
                </c:pt>
                <c:pt idx="313">
                  <c:v>-1.9450550000000029</c:v>
                </c:pt>
                <c:pt idx="314">
                  <c:v>-1.9120880000000029</c:v>
                </c:pt>
                <c:pt idx="315">
                  <c:v>-1.8791209999999998</c:v>
                </c:pt>
                <c:pt idx="316">
                  <c:v>-1.8791209999999998</c:v>
                </c:pt>
                <c:pt idx="317">
                  <c:v>-1.8791209999999998</c:v>
                </c:pt>
                <c:pt idx="318">
                  <c:v>-1.9120880000000029</c:v>
                </c:pt>
                <c:pt idx="319">
                  <c:v>-1.9780219999999999</c:v>
                </c:pt>
                <c:pt idx="320">
                  <c:v>-1.9450550000000029</c:v>
                </c:pt>
                <c:pt idx="321">
                  <c:v>-1.9120880000000029</c:v>
                </c:pt>
                <c:pt idx="322">
                  <c:v>-1.8131870000000001</c:v>
                </c:pt>
                <c:pt idx="323">
                  <c:v>-1.8461540000000001</c:v>
                </c:pt>
                <c:pt idx="324">
                  <c:v>-1.8131870000000001</c:v>
                </c:pt>
                <c:pt idx="325">
                  <c:v>-1.8461540000000001</c:v>
                </c:pt>
                <c:pt idx="326">
                  <c:v>-1.8131870000000001</c:v>
                </c:pt>
                <c:pt idx="327">
                  <c:v>-1.7802199999999999</c:v>
                </c:pt>
                <c:pt idx="328">
                  <c:v>-1.8131870000000001</c:v>
                </c:pt>
                <c:pt idx="329">
                  <c:v>-1.8131870000000001</c:v>
                </c:pt>
                <c:pt idx="330">
                  <c:v>-1.8131870000000001</c:v>
                </c:pt>
                <c:pt idx="331">
                  <c:v>-1.8131870000000001</c:v>
                </c:pt>
                <c:pt idx="332">
                  <c:v>-1.7802199999999999</c:v>
                </c:pt>
                <c:pt idx="333">
                  <c:v>-1.7802199999999999</c:v>
                </c:pt>
                <c:pt idx="334">
                  <c:v>-1.714286</c:v>
                </c:pt>
                <c:pt idx="335">
                  <c:v>-1.714286</c:v>
                </c:pt>
                <c:pt idx="336">
                  <c:v>-1.7472529999999999</c:v>
                </c:pt>
                <c:pt idx="337">
                  <c:v>-1.714286</c:v>
                </c:pt>
                <c:pt idx="338">
                  <c:v>-1.714286</c:v>
                </c:pt>
                <c:pt idx="339">
                  <c:v>-1.681319</c:v>
                </c:pt>
                <c:pt idx="340">
                  <c:v>-1.714286</c:v>
                </c:pt>
                <c:pt idx="341">
                  <c:v>-1.681319</c:v>
                </c:pt>
                <c:pt idx="342">
                  <c:v>-1.6153850000000001</c:v>
                </c:pt>
                <c:pt idx="343">
                  <c:v>-1.5824180000000001</c:v>
                </c:pt>
                <c:pt idx="344">
                  <c:v>-1.5494509999999999</c:v>
                </c:pt>
                <c:pt idx="345">
                  <c:v>-1.4835159999999998</c:v>
                </c:pt>
                <c:pt idx="346">
                  <c:v>-1.4505489999999999</c:v>
                </c:pt>
                <c:pt idx="347">
                  <c:v>-1.2857139999999998</c:v>
                </c:pt>
                <c:pt idx="348">
                  <c:v>-1.3846149999999999</c:v>
                </c:pt>
                <c:pt idx="349">
                  <c:v>-1.417581999999997</c:v>
                </c:pt>
                <c:pt idx="350">
                  <c:v>-1.4505489999999999</c:v>
                </c:pt>
                <c:pt idx="351">
                  <c:v>-1.4835159999999998</c:v>
                </c:pt>
                <c:pt idx="352">
                  <c:v>-1.5494509999999999</c:v>
                </c:pt>
                <c:pt idx="353">
                  <c:v>-1.4835159999999998</c:v>
                </c:pt>
                <c:pt idx="354">
                  <c:v>-1.5164839999999999</c:v>
                </c:pt>
                <c:pt idx="355">
                  <c:v>-1.5164839999999999</c:v>
                </c:pt>
                <c:pt idx="356">
                  <c:v>-1.5824180000000001</c:v>
                </c:pt>
                <c:pt idx="357">
                  <c:v>-1.5164839999999999</c:v>
                </c:pt>
                <c:pt idx="358">
                  <c:v>-1.4835159999999998</c:v>
                </c:pt>
                <c:pt idx="359">
                  <c:v>-1.4835159999999998</c:v>
                </c:pt>
                <c:pt idx="360">
                  <c:v>-1.417581999999997</c:v>
                </c:pt>
                <c:pt idx="361">
                  <c:v>-1.4505489999999999</c:v>
                </c:pt>
                <c:pt idx="362">
                  <c:v>-1.417581999999997</c:v>
                </c:pt>
                <c:pt idx="363">
                  <c:v>-1.4505489999999999</c:v>
                </c:pt>
                <c:pt idx="364">
                  <c:v>-1.417581999999997</c:v>
                </c:pt>
                <c:pt idx="365">
                  <c:v>-1.417581999999997</c:v>
                </c:pt>
                <c:pt idx="366">
                  <c:v>-1.3846149999999999</c:v>
                </c:pt>
                <c:pt idx="367">
                  <c:v>-1.318681</c:v>
                </c:pt>
                <c:pt idx="368">
                  <c:v>-1.351648</c:v>
                </c:pt>
                <c:pt idx="369">
                  <c:v>-1.417581999999997</c:v>
                </c:pt>
                <c:pt idx="370">
                  <c:v>-1.5164839999999999</c:v>
                </c:pt>
                <c:pt idx="371">
                  <c:v>-1.4835159999999998</c:v>
                </c:pt>
                <c:pt idx="372">
                  <c:v>-1.417581999999997</c:v>
                </c:pt>
                <c:pt idx="373">
                  <c:v>-1.3846149999999999</c:v>
                </c:pt>
                <c:pt idx="374">
                  <c:v>-1.351648</c:v>
                </c:pt>
                <c:pt idx="375">
                  <c:v>-1.2857139999999998</c:v>
                </c:pt>
                <c:pt idx="376">
                  <c:v>-1.2857139999999998</c:v>
                </c:pt>
                <c:pt idx="377">
                  <c:v>-1.2527470000000001</c:v>
                </c:pt>
                <c:pt idx="378">
                  <c:v>-1.318681</c:v>
                </c:pt>
                <c:pt idx="379">
                  <c:v>-1.351648</c:v>
                </c:pt>
                <c:pt idx="380">
                  <c:v>-1.318681</c:v>
                </c:pt>
                <c:pt idx="381">
                  <c:v>-1.351648</c:v>
                </c:pt>
                <c:pt idx="382">
                  <c:v>-1.2857139999999998</c:v>
                </c:pt>
                <c:pt idx="383">
                  <c:v>-1.2527470000000001</c:v>
                </c:pt>
                <c:pt idx="384">
                  <c:v>-1.2857139999999998</c:v>
                </c:pt>
                <c:pt idx="385">
                  <c:v>-1.1868130000000001</c:v>
                </c:pt>
                <c:pt idx="386">
                  <c:v>-1.219779999999997</c:v>
                </c:pt>
                <c:pt idx="387">
                  <c:v>-1.1868130000000001</c:v>
                </c:pt>
                <c:pt idx="388">
                  <c:v>-1.2857139999999998</c:v>
                </c:pt>
                <c:pt idx="389">
                  <c:v>-1.318681</c:v>
                </c:pt>
                <c:pt idx="390">
                  <c:v>-1.351648</c:v>
                </c:pt>
                <c:pt idx="391">
                  <c:v>-1.318681</c:v>
                </c:pt>
                <c:pt idx="392">
                  <c:v>-1.2857139999999998</c:v>
                </c:pt>
                <c:pt idx="393">
                  <c:v>-1.219779999999997</c:v>
                </c:pt>
                <c:pt idx="394">
                  <c:v>-1.1868130000000001</c:v>
                </c:pt>
                <c:pt idx="395">
                  <c:v>-1.1868130000000001</c:v>
                </c:pt>
                <c:pt idx="396">
                  <c:v>-1.2527470000000001</c:v>
                </c:pt>
                <c:pt idx="397">
                  <c:v>-1.1868130000000001</c:v>
                </c:pt>
                <c:pt idx="398">
                  <c:v>-1.219779999999997</c:v>
                </c:pt>
                <c:pt idx="399">
                  <c:v>-1.1868130000000001</c:v>
                </c:pt>
                <c:pt idx="400">
                  <c:v>-1.219779999999997</c:v>
                </c:pt>
                <c:pt idx="401">
                  <c:v>-1.2857139999999998</c:v>
                </c:pt>
                <c:pt idx="402">
                  <c:v>-1.2527470000000001</c:v>
                </c:pt>
                <c:pt idx="403">
                  <c:v>-1.2527470000000001</c:v>
                </c:pt>
                <c:pt idx="404">
                  <c:v>-1.1868130000000001</c:v>
                </c:pt>
              </c:numCache>
            </c:numRef>
          </c:yVal>
          <c:smooth val="1"/>
        </c:ser>
        <c:axId val="153879680"/>
        <c:axId val="153881600"/>
      </c:scatterChart>
      <c:valAx>
        <c:axId val="1538796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</c:title>
        <c:numFmt formatCode="General" sourceLinked="1"/>
        <c:majorTickMark val="none"/>
        <c:tickLblPos val="nextTo"/>
        <c:crossAx val="153881600"/>
        <c:crosses val="autoZero"/>
        <c:crossBetween val="midCat"/>
      </c:valAx>
      <c:valAx>
        <c:axId val="15388160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</c:title>
        <c:numFmt formatCode="General" sourceLinked="1"/>
        <c:majorTickMark val="none"/>
        <c:tickLblPos val="nextTo"/>
        <c:crossAx val="153879680"/>
        <c:crosses val="autoZero"/>
        <c:crossBetween val="midCat"/>
      </c:valAx>
    </c:plotArea>
    <c:legend>
      <c:legendPos val="r"/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Messreihe 2</a:t>
            </a:r>
          </a:p>
        </c:rich>
      </c:tx>
    </c:title>
    <c:plotArea>
      <c:layout/>
      <c:scatterChart>
        <c:scatterStyle val="smoothMarker"/>
        <c:ser>
          <c:idx val="0"/>
          <c:order val="0"/>
          <c:tx>
            <c:strRef>
              <c:f>'log2'!$D$1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</c:v>
                </c:pt>
                <c:pt idx="10">
                  <c:v>1.159999999999997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1.6800000000000026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5.3609999999999891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7.1049999999999889</c:v>
                </c:pt>
                <c:pt idx="55">
                  <c:v>7.1249999999999849</c:v>
                </c:pt>
                <c:pt idx="56">
                  <c:v>7.144999999999988</c:v>
                </c:pt>
                <c:pt idx="57">
                  <c:v>7.1659999999999888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7.8259999999999881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9.1270000000000007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9.9520000000000231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10.985000000000021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11.302000000000021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12.372000000000025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12.452000000000025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12.965000000000025</c:v>
                </c:pt>
                <c:pt idx="157">
                  <c:v>12.985000000000021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13.065000000000021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13.365000000000025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13.859000000000025</c:v>
                </c:pt>
                <c:pt idx="184">
                  <c:v>13.879000000000021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14.315000000000021</c:v>
                </c:pt>
                <c:pt idx="195">
                  <c:v>14.355000000000029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14.453000000000022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15.875000000000025</c:v>
                </c:pt>
                <c:pt idx="233">
                  <c:v>15.895000000000021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16.962999999999937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17.63400000000005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18.068999999999956</c:v>
                </c:pt>
                <c:pt idx="286">
                  <c:v>18.088999999999952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18.286999999999953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18.562999999999953</c:v>
                </c:pt>
                <c:pt idx="297">
                  <c:v>18.582999999999949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18.722999999999953</c:v>
                </c:pt>
                <c:pt idx="303">
                  <c:v>18.742999999999952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19.928999999999949</c:v>
                </c:pt>
                <c:pt idx="332">
                  <c:v>19.949000000000002</c:v>
                </c:pt>
                <c:pt idx="333">
                  <c:v>19.968999999999948</c:v>
                </c:pt>
                <c:pt idx="334">
                  <c:v>19.988999999999937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20.443999999999956</c:v>
                </c:pt>
                <c:pt idx="347">
                  <c:v>20.485999999999937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20.998999999999953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21.117000000000054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22.068999999999956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23.314000000000043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23.768999999999949</c:v>
                </c:pt>
                <c:pt idx="428">
                  <c:v>23.788999999999948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25.748999999999953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25.965999999999944</c:v>
                </c:pt>
                <c:pt idx="486">
                  <c:v>25.985999999999937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26.065999999999953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26.282999999999948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26.382999999999956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27.588999999999952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27.786999999999953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28.814000000000043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28.972999999999953</c:v>
                </c:pt>
                <c:pt idx="548">
                  <c:v>28.992999999999952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31.222999999999953</c:v>
                </c:pt>
                <c:pt idx="607">
                  <c:v>31.242999999999952</c:v>
                </c:pt>
                <c:pt idx="608">
                  <c:v>31.282999999999948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31.63700000000005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31.814000000000043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'log2'!$D$2:$D$653</c:f>
              <c:numCache>
                <c:formatCode>General</c:formatCode>
                <c:ptCount val="652"/>
                <c:pt idx="0">
                  <c:v>-0.40500000000000008</c:v>
                </c:pt>
                <c:pt idx="1">
                  <c:v>-0.45</c:v>
                </c:pt>
                <c:pt idx="2">
                  <c:v>-0.49500000000000038</c:v>
                </c:pt>
                <c:pt idx="3">
                  <c:v>-0.49500000000000038</c:v>
                </c:pt>
                <c:pt idx="4">
                  <c:v>-0.45</c:v>
                </c:pt>
                <c:pt idx="5">
                  <c:v>-0.49500000000000038</c:v>
                </c:pt>
                <c:pt idx="6">
                  <c:v>-0.45</c:v>
                </c:pt>
                <c:pt idx="7">
                  <c:v>-0.45</c:v>
                </c:pt>
                <c:pt idx="8">
                  <c:v>-0.49500000000000038</c:v>
                </c:pt>
                <c:pt idx="9">
                  <c:v>-0.45</c:v>
                </c:pt>
                <c:pt idx="10">
                  <c:v>-0.45</c:v>
                </c:pt>
                <c:pt idx="11">
                  <c:v>-0.45</c:v>
                </c:pt>
                <c:pt idx="12">
                  <c:v>-0.49500000000000038</c:v>
                </c:pt>
                <c:pt idx="13">
                  <c:v>-0.45</c:v>
                </c:pt>
                <c:pt idx="14">
                  <c:v>-0.45</c:v>
                </c:pt>
                <c:pt idx="15">
                  <c:v>-0.49500000000000038</c:v>
                </c:pt>
                <c:pt idx="16">
                  <c:v>-0.45</c:v>
                </c:pt>
                <c:pt idx="17">
                  <c:v>-0.45</c:v>
                </c:pt>
                <c:pt idx="18">
                  <c:v>-0.49500000000000038</c:v>
                </c:pt>
                <c:pt idx="19">
                  <c:v>-0.49500000000000038</c:v>
                </c:pt>
                <c:pt idx="20">
                  <c:v>-0.45</c:v>
                </c:pt>
                <c:pt idx="21">
                  <c:v>-0.45</c:v>
                </c:pt>
                <c:pt idx="22">
                  <c:v>-0.45</c:v>
                </c:pt>
                <c:pt idx="23">
                  <c:v>-0.45</c:v>
                </c:pt>
                <c:pt idx="24">
                  <c:v>-0.49500000000000038</c:v>
                </c:pt>
                <c:pt idx="25">
                  <c:v>-0.45</c:v>
                </c:pt>
                <c:pt idx="26">
                  <c:v>-0.45</c:v>
                </c:pt>
                <c:pt idx="27">
                  <c:v>-0.49500000000000038</c:v>
                </c:pt>
                <c:pt idx="28">
                  <c:v>-0.49500000000000038</c:v>
                </c:pt>
                <c:pt idx="29">
                  <c:v>-0.49500000000000038</c:v>
                </c:pt>
                <c:pt idx="30">
                  <c:v>-0.45</c:v>
                </c:pt>
                <c:pt idx="31">
                  <c:v>-0.45</c:v>
                </c:pt>
                <c:pt idx="32">
                  <c:v>-0.49500000000000038</c:v>
                </c:pt>
                <c:pt idx="33">
                  <c:v>-0.45</c:v>
                </c:pt>
                <c:pt idx="34">
                  <c:v>-0.49500000000000038</c:v>
                </c:pt>
                <c:pt idx="35">
                  <c:v>-0.49500000000000038</c:v>
                </c:pt>
                <c:pt idx="36">
                  <c:v>-0.45</c:v>
                </c:pt>
                <c:pt idx="37">
                  <c:v>-0.49500000000000038</c:v>
                </c:pt>
                <c:pt idx="38">
                  <c:v>-0.49500000000000038</c:v>
                </c:pt>
                <c:pt idx="39">
                  <c:v>-0.45</c:v>
                </c:pt>
                <c:pt idx="40">
                  <c:v>-0.45</c:v>
                </c:pt>
                <c:pt idx="41">
                  <c:v>-0.49500000000000038</c:v>
                </c:pt>
                <c:pt idx="42">
                  <c:v>-0.49500000000000038</c:v>
                </c:pt>
                <c:pt idx="43">
                  <c:v>-0.45</c:v>
                </c:pt>
                <c:pt idx="44">
                  <c:v>-0.49500000000000038</c:v>
                </c:pt>
                <c:pt idx="45">
                  <c:v>-0.45</c:v>
                </c:pt>
                <c:pt idx="46">
                  <c:v>-0.49500000000000038</c:v>
                </c:pt>
                <c:pt idx="47">
                  <c:v>-0.45</c:v>
                </c:pt>
                <c:pt idx="48">
                  <c:v>-0.49500000000000038</c:v>
                </c:pt>
                <c:pt idx="49">
                  <c:v>-0.45</c:v>
                </c:pt>
                <c:pt idx="50">
                  <c:v>-0.49500000000000038</c:v>
                </c:pt>
                <c:pt idx="51">
                  <c:v>-0.49500000000000038</c:v>
                </c:pt>
                <c:pt idx="52">
                  <c:v>-0.45</c:v>
                </c:pt>
                <c:pt idx="53">
                  <c:v>-0.49500000000000038</c:v>
                </c:pt>
                <c:pt idx="54">
                  <c:v>-0.49500000000000038</c:v>
                </c:pt>
                <c:pt idx="55">
                  <c:v>-0.45</c:v>
                </c:pt>
                <c:pt idx="56">
                  <c:v>-0.49500000000000038</c:v>
                </c:pt>
                <c:pt idx="57">
                  <c:v>-0.45</c:v>
                </c:pt>
                <c:pt idx="58">
                  <c:v>-0.49500000000000038</c:v>
                </c:pt>
                <c:pt idx="59">
                  <c:v>-0.45</c:v>
                </c:pt>
                <c:pt idx="60">
                  <c:v>-0.45</c:v>
                </c:pt>
                <c:pt idx="61">
                  <c:v>-0.40500000000000008</c:v>
                </c:pt>
                <c:pt idx="62">
                  <c:v>-0.49500000000000038</c:v>
                </c:pt>
                <c:pt idx="63">
                  <c:v>-0.45</c:v>
                </c:pt>
                <c:pt idx="64">
                  <c:v>-0.49500000000000038</c:v>
                </c:pt>
                <c:pt idx="65">
                  <c:v>-0.45</c:v>
                </c:pt>
                <c:pt idx="66">
                  <c:v>-0.45</c:v>
                </c:pt>
                <c:pt idx="67">
                  <c:v>-0.40500000000000008</c:v>
                </c:pt>
                <c:pt idx="68">
                  <c:v>-0.45</c:v>
                </c:pt>
                <c:pt idx="69">
                  <c:v>-0.45</c:v>
                </c:pt>
                <c:pt idx="70">
                  <c:v>-0.54</c:v>
                </c:pt>
                <c:pt idx="71">
                  <c:v>-0.54</c:v>
                </c:pt>
                <c:pt idx="72">
                  <c:v>-0.49500000000000038</c:v>
                </c:pt>
                <c:pt idx="73">
                  <c:v>-0.45</c:v>
                </c:pt>
                <c:pt idx="74">
                  <c:v>-0.49500000000000038</c:v>
                </c:pt>
                <c:pt idx="75">
                  <c:v>-0.49500000000000038</c:v>
                </c:pt>
                <c:pt idx="76">
                  <c:v>-0.45</c:v>
                </c:pt>
                <c:pt idx="77">
                  <c:v>-0.45</c:v>
                </c:pt>
                <c:pt idx="78">
                  <c:v>-0.45</c:v>
                </c:pt>
                <c:pt idx="79">
                  <c:v>-0.45</c:v>
                </c:pt>
                <c:pt idx="80">
                  <c:v>-0.45</c:v>
                </c:pt>
                <c:pt idx="81">
                  <c:v>-0.49500000000000038</c:v>
                </c:pt>
                <c:pt idx="82">
                  <c:v>-0.49500000000000038</c:v>
                </c:pt>
                <c:pt idx="83">
                  <c:v>-0.49500000000000038</c:v>
                </c:pt>
                <c:pt idx="84">
                  <c:v>-0.49500000000000038</c:v>
                </c:pt>
                <c:pt idx="85">
                  <c:v>-0.49500000000000038</c:v>
                </c:pt>
                <c:pt idx="86">
                  <c:v>-0.49500000000000038</c:v>
                </c:pt>
                <c:pt idx="87">
                  <c:v>-0.49500000000000038</c:v>
                </c:pt>
                <c:pt idx="88">
                  <c:v>-0.49500000000000038</c:v>
                </c:pt>
                <c:pt idx="89">
                  <c:v>-0.49500000000000038</c:v>
                </c:pt>
                <c:pt idx="90">
                  <c:v>-0.49500000000000038</c:v>
                </c:pt>
                <c:pt idx="91">
                  <c:v>-0.49500000000000038</c:v>
                </c:pt>
                <c:pt idx="92">
                  <c:v>-0.54</c:v>
                </c:pt>
                <c:pt idx="93">
                  <c:v>-0.49500000000000038</c:v>
                </c:pt>
                <c:pt idx="94">
                  <c:v>-0.54</c:v>
                </c:pt>
                <c:pt idx="95">
                  <c:v>-0.49500000000000038</c:v>
                </c:pt>
                <c:pt idx="96">
                  <c:v>-0.49500000000000038</c:v>
                </c:pt>
                <c:pt idx="97">
                  <c:v>-0.54</c:v>
                </c:pt>
                <c:pt idx="98">
                  <c:v>-0.54</c:v>
                </c:pt>
                <c:pt idx="99">
                  <c:v>-0.49500000000000038</c:v>
                </c:pt>
                <c:pt idx="100">
                  <c:v>-0.54</c:v>
                </c:pt>
                <c:pt idx="101">
                  <c:v>-0.49500000000000038</c:v>
                </c:pt>
                <c:pt idx="102">
                  <c:v>-0.49500000000000038</c:v>
                </c:pt>
                <c:pt idx="103">
                  <c:v>-0.49500000000000038</c:v>
                </c:pt>
                <c:pt idx="104">
                  <c:v>-0.54</c:v>
                </c:pt>
                <c:pt idx="105">
                  <c:v>-0.54</c:v>
                </c:pt>
                <c:pt idx="106">
                  <c:v>-0.54</c:v>
                </c:pt>
                <c:pt idx="107">
                  <c:v>-0.54</c:v>
                </c:pt>
                <c:pt idx="108">
                  <c:v>-0.54</c:v>
                </c:pt>
                <c:pt idx="109">
                  <c:v>-0.54</c:v>
                </c:pt>
                <c:pt idx="110">
                  <c:v>-0.54</c:v>
                </c:pt>
                <c:pt idx="111">
                  <c:v>-0.49500000000000038</c:v>
                </c:pt>
                <c:pt idx="112">
                  <c:v>-0.49500000000000038</c:v>
                </c:pt>
                <c:pt idx="113">
                  <c:v>-0.49500000000000038</c:v>
                </c:pt>
                <c:pt idx="114">
                  <c:v>-0.54</c:v>
                </c:pt>
                <c:pt idx="115">
                  <c:v>-0.58499999999999996</c:v>
                </c:pt>
                <c:pt idx="116">
                  <c:v>-0.54</c:v>
                </c:pt>
                <c:pt idx="117">
                  <c:v>-0.54</c:v>
                </c:pt>
                <c:pt idx="118">
                  <c:v>-0.54</c:v>
                </c:pt>
                <c:pt idx="119">
                  <c:v>-0.54</c:v>
                </c:pt>
                <c:pt idx="120">
                  <c:v>-0.54</c:v>
                </c:pt>
                <c:pt idx="121">
                  <c:v>-0.54</c:v>
                </c:pt>
                <c:pt idx="122">
                  <c:v>-0.54</c:v>
                </c:pt>
                <c:pt idx="123">
                  <c:v>-0.54</c:v>
                </c:pt>
                <c:pt idx="124">
                  <c:v>-0.54</c:v>
                </c:pt>
                <c:pt idx="125">
                  <c:v>-0.54</c:v>
                </c:pt>
                <c:pt idx="126">
                  <c:v>-0.49500000000000038</c:v>
                </c:pt>
                <c:pt idx="127">
                  <c:v>-0.49500000000000038</c:v>
                </c:pt>
                <c:pt idx="128">
                  <c:v>-0.49500000000000038</c:v>
                </c:pt>
                <c:pt idx="129">
                  <c:v>-0.49500000000000038</c:v>
                </c:pt>
                <c:pt idx="130">
                  <c:v>-0.49500000000000038</c:v>
                </c:pt>
                <c:pt idx="131">
                  <c:v>-0.49500000000000038</c:v>
                </c:pt>
                <c:pt idx="132">
                  <c:v>-0.49500000000000038</c:v>
                </c:pt>
                <c:pt idx="133">
                  <c:v>-0.49500000000000038</c:v>
                </c:pt>
                <c:pt idx="134">
                  <c:v>-0.54</c:v>
                </c:pt>
                <c:pt idx="135">
                  <c:v>-0.54</c:v>
                </c:pt>
                <c:pt idx="136">
                  <c:v>-0.54</c:v>
                </c:pt>
                <c:pt idx="137">
                  <c:v>-0.54</c:v>
                </c:pt>
                <c:pt idx="138">
                  <c:v>-0.54</c:v>
                </c:pt>
                <c:pt idx="139">
                  <c:v>-0.54</c:v>
                </c:pt>
                <c:pt idx="140">
                  <c:v>-0.54</c:v>
                </c:pt>
                <c:pt idx="141">
                  <c:v>-0.54</c:v>
                </c:pt>
                <c:pt idx="142">
                  <c:v>-0.54</c:v>
                </c:pt>
                <c:pt idx="143">
                  <c:v>-0.54</c:v>
                </c:pt>
                <c:pt idx="144">
                  <c:v>-0.54</c:v>
                </c:pt>
                <c:pt idx="145">
                  <c:v>-0.54</c:v>
                </c:pt>
                <c:pt idx="146">
                  <c:v>-0.54</c:v>
                </c:pt>
                <c:pt idx="147">
                  <c:v>-0.54</c:v>
                </c:pt>
                <c:pt idx="148">
                  <c:v>-0.58499999999999996</c:v>
                </c:pt>
                <c:pt idx="149">
                  <c:v>-0.49500000000000038</c:v>
                </c:pt>
                <c:pt idx="150">
                  <c:v>-0.54</c:v>
                </c:pt>
                <c:pt idx="151">
                  <c:v>-0.49500000000000038</c:v>
                </c:pt>
                <c:pt idx="152">
                  <c:v>-0.54</c:v>
                </c:pt>
                <c:pt idx="153">
                  <c:v>-0.54</c:v>
                </c:pt>
                <c:pt idx="154">
                  <c:v>-0.54</c:v>
                </c:pt>
                <c:pt idx="155">
                  <c:v>-0.54</c:v>
                </c:pt>
                <c:pt idx="156">
                  <c:v>-0.49500000000000038</c:v>
                </c:pt>
                <c:pt idx="157">
                  <c:v>-0.49500000000000038</c:v>
                </c:pt>
                <c:pt idx="158">
                  <c:v>-0.49500000000000038</c:v>
                </c:pt>
                <c:pt idx="159">
                  <c:v>-0.49500000000000038</c:v>
                </c:pt>
                <c:pt idx="160">
                  <c:v>-0.49500000000000038</c:v>
                </c:pt>
                <c:pt idx="161">
                  <c:v>-0.49500000000000038</c:v>
                </c:pt>
                <c:pt idx="162">
                  <c:v>-0.49500000000000038</c:v>
                </c:pt>
                <c:pt idx="163">
                  <c:v>-0.49500000000000038</c:v>
                </c:pt>
                <c:pt idx="164">
                  <c:v>-0.49500000000000038</c:v>
                </c:pt>
                <c:pt idx="165">
                  <c:v>-0.49500000000000038</c:v>
                </c:pt>
                <c:pt idx="166">
                  <c:v>-0.49500000000000038</c:v>
                </c:pt>
                <c:pt idx="167">
                  <c:v>-0.54</c:v>
                </c:pt>
                <c:pt idx="168">
                  <c:v>-0.54</c:v>
                </c:pt>
                <c:pt idx="169">
                  <c:v>-0.54</c:v>
                </c:pt>
                <c:pt idx="170">
                  <c:v>-0.54</c:v>
                </c:pt>
                <c:pt idx="171">
                  <c:v>-0.54</c:v>
                </c:pt>
                <c:pt idx="172">
                  <c:v>-0.58499999999999996</c:v>
                </c:pt>
                <c:pt idx="173">
                  <c:v>-0.54</c:v>
                </c:pt>
                <c:pt idx="174">
                  <c:v>-0.54</c:v>
                </c:pt>
                <c:pt idx="175">
                  <c:v>-0.49500000000000038</c:v>
                </c:pt>
                <c:pt idx="176">
                  <c:v>-0.49500000000000038</c:v>
                </c:pt>
                <c:pt idx="177">
                  <c:v>-0.49500000000000038</c:v>
                </c:pt>
                <c:pt idx="178">
                  <c:v>-0.54</c:v>
                </c:pt>
                <c:pt idx="179">
                  <c:v>-0.54</c:v>
                </c:pt>
                <c:pt idx="180">
                  <c:v>-0.54</c:v>
                </c:pt>
                <c:pt idx="181">
                  <c:v>-0.54</c:v>
                </c:pt>
                <c:pt idx="182">
                  <c:v>-0.54</c:v>
                </c:pt>
                <c:pt idx="183">
                  <c:v>-0.54</c:v>
                </c:pt>
                <c:pt idx="184">
                  <c:v>-0.54</c:v>
                </c:pt>
                <c:pt idx="185">
                  <c:v>-0.54</c:v>
                </c:pt>
                <c:pt idx="186">
                  <c:v>-0.58499999999999996</c:v>
                </c:pt>
                <c:pt idx="187">
                  <c:v>-0.58499999999999996</c:v>
                </c:pt>
                <c:pt idx="188">
                  <c:v>-0.54</c:v>
                </c:pt>
                <c:pt idx="189">
                  <c:v>-0.54</c:v>
                </c:pt>
                <c:pt idx="190">
                  <c:v>-0.58499999999999996</c:v>
                </c:pt>
                <c:pt idx="191">
                  <c:v>-0.54</c:v>
                </c:pt>
                <c:pt idx="192">
                  <c:v>-0.54</c:v>
                </c:pt>
                <c:pt idx="193">
                  <c:v>-0.54</c:v>
                </c:pt>
                <c:pt idx="194">
                  <c:v>-0.54</c:v>
                </c:pt>
                <c:pt idx="195">
                  <c:v>-0.49500000000000038</c:v>
                </c:pt>
                <c:pt idx="196">
                  <c:v>-0.49500000000000038</c:v>
                </c:pt>
                <c:pt idx="197">
                  <c:v>-0.49500000000000038</c:v>
                </c:pt>
                <c:pt idx="198">
                  <c:v>-0.49500000000000038</c:v>
                </c:pt>
                <c:pt idx="199">
                  <c:v>-0.49500000000000038</c:v>
                </c:pt>
                <c:pt idx="200">
                  <c:v>-0.49500000000000038</c:v>
                </c:pt>
                <c:pt idx="201">
                  <c:v>-0.49500000000000038</c:v>
                </c:pt>
                <c:pt idx="202">
                  <c:v>-0.49500000000000038</c:v>
                </c:pt>
                <c:pt idx="203">
                  <c:v>-0.49500000000000038</c:v>
                </c:pt>
                <c:pt idx="204">
                  <c:v>-0.49500000000000038</c:v>
                </c:pt>
                <c:pt idx="205">
                  <c:v>-0.54</c:v>
                </c:pt>
                <c:pt idx="206">
                  <c:v>-0.54</c:v>
                </c:pt>
                <c:pt idx="207">
                  <c:v>-0.49500000000000038</c:v>
                </c:pt>
                <c:pt idx="208">
                  <c:v>-0.49500000000000038</c:v>
                </c:pt>
                <c:pt idx="209">
                  <c:v>-0.54</c:v>
                </c:pt>
                <c:pt idx="210">
                  <c:v>-0.54</c:v>
                </c:pt>
                <c:pt idx="211">
                  <c:v>-0.54</c:v>
                </c:pt>
                <c:pt idx="212">
                  <c:v>-0.54</c:v>
                </c:pt>
                <c:pt idx="213">
                  <c:v>-0.54</c:v>
                </c:pt>
                <c:pt idx="214">
                  <c:v>-0.49500000000000038</c:v>
                </c:pt>
                <c:pt idx="215">
                  <c:v>-0.49500000000000038</c:v>
                </c:pt>
                <c:pt idx="216">
                  <c:v>-0.49500000000000038</c:v>
                </c:pt>
                <c:pt idx="217">
                  <c:v>-0.54</c:v>
                </c:pt>
                <c:pt idx="218">
                  <c:v>-0.54</c:v>
                </c:pt>
                <c:pt idx="219">
                  <c:v>-0.49500000000000038</c:v>
                </c:pt>
                <c:pt idx="220">
                  <c:v>-0.49500000000000038</c:v>
                </c:pt>
                <c:pt idx="221">
                  <c:v>-0.40500000000000008</c:v>
                </c:pt>
                <c:pt idx="222">
                  <c:v>-0.13500000000000001</c:v>
                </c:pt>
                <c:pt idx="223">
                  <c:v>0</c:v>
                </c:pt>
                <c:pt idx="224">
                  <c:v>3.69</c:v>
                </c:pt>
                <c:pt idx="225">
                  <c:v>8.01</c:v>
                </c:pt>
                <c:pt idx="226">
                  <c:v>10.305000000000021</c:v>
                </c:pt>
                <c:pt idx="227">
                  <c:v>11.79</c:v>
                </c:pt>
                <c:pt idx="228">
                  <c:v>12.195</c:v>
                </c:pt>
                <c:pt idx="229">
                  <c:v>12.33</c:v>
                </c:pt>
                <c:pt idx="230">
                  <c:v>12.105</c:v>
                </c:pt>
                <c:pt idx="231">
                  <c:v>9.6300000000000008</c:v>
                </c:pt>
                <c:pt idx="232">
                  <c:v>7.0649999999999888</c:v>
                </c:pt>
                <c:pt idx="233">
                  <c:v>5.58</c:v>
                </c:pt>
                <c:pt idx="234">
                  <c:v>4.0049999999999955</c:v>
                </c:pt>
                <c:pt idx="235">
                  <c:v>0</c:v>
                </c:pt>
                <c:pt idx="236">
                  <c:v>-0.85500000000000065</c:v>
                </c:pt>
                <c:pt idx="237">
                  <c:v>-1.08</c:v>
                </c:pt>
                <c:pt idx="238">
                  <c:v>-1.214999999999997</c:v>
                </c:pt>
                <c:pt idx="239">
                  <c:v>-1.26</c:v>
                </c:pt>
                <c:pt idx="240">
                  <c:v>-0.99</c:v>
                </c:pt>
                <c:pt idx="241">
                  <c:v>-0.72000000000000064</c:v>
                </c:pt>
                <c:pt idx="242">
                  <c:v>-0.27</c:v>
                </c:pt>
                <c:pt idx="243">
                  <c:v>0</c:v>
                </c:pt>
                <c:pt idx="244">
                  <c:v>0</c:v>
                </c:pt>
                <c:pt idx="245">
                  <c:v>1.754999999999997</c:v>
                </c:pt>
                <c:pt idx="246">
                  <c:v>2.9249999999999998</c:v>
                </c:pt>
                <c:pt idx="247">
                  <c:v>4.2300000000000004</c:v>
                </c:pt>
                <c:pt idx="248">
                  <c:v>5.5350000000000001</c:v>
                </c:pt>
                <c:pt idx="249">
                  <c:v>8.73</c:v>
                </c:pt>
                <c:pt idx="250">
                  <c:v>10.305000000000021</c:v>
                </c:pt>
                <c:pt idx="251">
                  <c:v>10.395000000000021</c:v>
                </c:pt>
                <c:pt idx="252">
                  <c:v>10.44</c:v>
                </c:pt>
                <c:pt idx="253">
                  <c:v>10.395000000000021</c:v>
                </c:pt>
                <c:pt idx="254">
                  <c:v>9</c:v>
                </c:pt>
                <c:pt idx="255">
                  <c:v>8.2350010000000005</c:v>
                </c:pt>
                <c:pt idx="256">
                  <c:v>7.29</c:v>
                </c:pt>
                <c:pt idx="257">
                  <c:v>6.3449999999999891</c:v>
                </c:pt>
                <c:pt idx="258">
                  <c:v>5.49</c:v>
                </c:pt>
                <c:pt idx="259">
                  <c:v>4.68</c:v>
                </c:pt>
                <c:pt idx="260">
                  <c:v>3.6</c:v>
                </c:pt>
                <c:pt idx="261">
                  <c:v>3.3749999999999987</c:v>
                </c:pt>
                <c:pt idx="262">
                  <c:v>3.24</c:v>
                </c:pt>
                <c:pt idx="263">
                  <c:v>3.1949999999999998</c:v>
                </c:pt>
                <c:pt idx="264">
                  <c:v>3.24</c:v>
                </c:pt>
                <c:pt idx="265">
                  <c:v>3.1949999999999998</c:v>
                </c:pt>
                <c:pt idx="266">
                  <c:v>3.24</c:v>
                </c:pt>
                <c:pt idx="267">
                  <c:v>3.1949999999999998</c:v>
                </c:pt>
                <c:pt idx="268">
                  <c:v>3.1949999999999998</c:v>
                </c:pt>
                <c:pt idx="269">
                  <c:v>3.1949999999999998</c:v>
                </c:pt>
                <c:pt idx="270">
                  <c:v>3.1949999999999998</c:v>
                </c:pt>
                <c:pt idx="271">
                  <c:v>3.1949999999999998</c:v>
                </c:pt>
                <c:pt idx="272">
                  <c:v>3.24</c:v>
                </c:pt>
                <c:pt idx="273">
                  <c:v>3.1949999999999998</c:v>
                </c:pt>
                <c:pt idx="274">
                  <c:v>3.15</c:v>
                </c:pt>
                <c:pt idx="275">
                  <c:v>3.1949999999999998</c:v>
                </c:pt>
                <c:pt idx="276">
                  <c:v>3.1949999999999998</c:v>
                </c:pt>
                <c:pt idx="277">
                  <c:v>3.1949999999999998</c:v>
                </c:pt>
                <c:pt idx="278">
                  <c:v>3.1949999999999998</c:v>
                </c:pt>
                <c:pt idx="279">
                  <c:v>3.1949999999999998</c:v>
                </c:pt>
                <c:pt idx="280">
                  <c:v>3.1949999999999998</c:v>
                </c:pt>
                <c:pt idx="281">
                  <c:v>3.1949999999999998</c:v>
                </c:pt>
                <c:pt idx="282">
                  <c:v>3.1949999999999998</c:v>
                </c:pt>
                <c:pt idx="283">
                  <c:v>3.1949999999999998</c:v>
                </c:pt>
                <c:pt idx="284">
                  <c:v>3.15</c:v>
                </c:pt>
                <c:pt idx="285">
                  <c:v>3.1949999999999998</c:v>
                </c:pt>
                <c:pt idx="286">
                  <c:v>3.1949999999999998</c:v>
                </c:pt>
                <c:pt idx="287">
                  <c:v>3.1949999999999998</c:v>
                </c:pt>
                <c:pt idx="288">
                  <c:v>3.1949999999999998</c:v>
                </c:pt>
                <c:pt idx="289">
                  <c:v>3.1949999999999998</c:v>
                </c:pt>
                <c:pt idx="290">
                  <c:v>3.1949999999999998</c:v>
                </c:pt>
                <c:pt idx="291">
                  <c:v>3.1949999999999998</c:v>
                </c:pt>
                <c:pt idx="292">
                  <c:v>3.1949999999999998</c:v>
                </c:pt>
                <c:pt idx="293">
                  <c:v>3.1949999999999998</c:v>
                </c:pt>
                <c:pt idx="294">
                  <c:v>3.1949999999999998</c:v>
                </c:pt>
                <c:pt idx="295">
                  <c:v>3.15</c:v>
                </c:pt>
                <c:pt idx="296">
                  <c:v>3.15</c:v>
                </c:pt>
                <c:pt idx="297">
                  <c:v>3.15</c:v>
                </c:pt>
                <c:pt idx="298">
                  <c:v>3.1949999999999998</c:v>
                </c:pt>
                <c:pt idx="299">
                  <c:v>3.15</c:v>
                </c:pt>
                <c:pt idx="300">
                  <c:v>3.1949999999999998</c:v>
                </c:pt>
                <c:pt idx="301">
                  <c:v>3.1949999999999998</c:v>
                </c:pt>
                <c:pt idx="302">
                  <c:v>3.1949999999999998</c:v>
                </c:pt>
                <c:pt idx="303">
                  <c:v>3.1949999999999998</c:v>
                </c:pt>
                <c:pt idx="304">
                  <c:v>3.1949999999999998</c:v>
                </c:pt>
                <c:pt idx="305">
                  <c:v>3.1949999999999998</c:v>
                </c:pt>
                <c:pt idx="306">
                  <c:v>3.1949999999999998</c:v>
                </c:pt>
                <c:pt idx="307">
                  <c:v>3.1949999999999998</c:v>
                </c:pt>
                <c:pt idx="308">
                  <c:v>3.1949999999999998</c:v>
                </c:pt>
                <c:pt idx="309">
                  <c:v>3.1949999999999998</c:v>
                </c:pt>
                <c:pt idx="310">
                  <c:v>3.1949999999999998</c:v>
                </c:pt>
                <c:pt idx="311">
                  <c:v>3.1949999999999998</c:v>
                </c:pt>
                <c:pt idx="312">
                  <c:v>3.1949999999999998</c:v>
                </c:pt>
                <c:pt idx="313">
                  <c:v>3.1949999999999998</c:v>
                </c:pt>
                <c:pt idx="314">
                  <c:v>3.15</c:v>
                </c:pt>
                <c:pt idx="315">
                  <c:v>3.1949999999999998</c:v>
                </c:pt>
                <c:pt idx="316">
                  <c:v>3.1949999999999998</c:v>
                </c:pt>
                <c:pt idx="317">
                  <c:v>3.1949999999999998</c:v>
                </c:pt>
                <c:pt idx="318">
                  <c:v>3.15</c:v>
                </c:pt>
                <c:pt idx="319">
                  <c:v>3.1949999999999998</c:v>
                </c:pt>
                <c:pt idx="320">
                  <c:v>3.24</c:v>
                </c:pt>
                <c:pt idx="321">
                  <c:v>3.24</c:v>
                </c:pt>
                <c:pt idx="322">
                  <c:v>3.1949999999999998</c:v>
                </c:pt>
                <c:pt idx="323">
                  <c:v>3.1949999999999998</c:v>
                </c:pt>
                <c:pt idx="324">
                  <c:v>3.1949999999999998</c:v>
                </c:pt>
                <c:pt idx="325">
                  <c:v>3.3299999999999987</c:v>
                </c:pt>
                <c:pt idx="326">
                  <c:v>3.645</c:v>
                </c:pt>
                <c:pt idx="327">
                  <c:v>4.05</c:v>
                </c:pt>
                <c:pt idx="328">
                  <c:v>4.68</c:v>
                </c:pt>
                <c:pt idx="329">
                  <c:v>5.4</c:v>
                </c:pt>
                <c:pt idx="330">
                  <c:v>6.1199999999999966</c:v>
                </c:pt>
                <c:pt idx="331">
                  <c:v>7.56</c:v>
                </c:pt>
                <c:pt idx="332">
                  <c:v>8.0999990000000004</c:v>
                </c:pt>
                <c:pt idx="333">
                  <c:v>8.4600000000000026</c:v>
                </c:pt>
                <c:pt idx="334">
                  <c:v>8.6849989999999995</c:v>
                </c:pt>
                <c:pt idx="335">
                  <c:v>8.7750010000000014</c:v>
                </c:pt>
                <c:pt idx="336">
                  <c:v>8.7750010000000014</c:v>
                </c:pt>
                <c:pt idx="337">
                  <c:v>8.7750010000000014</c:v>
                </c:pt>
                <c:pt idx="338">
                  <c:v>8.7750010000000014</c:v>
                </c:pt>
                <c:pt idx="339">
                  <c:v>8.7750010000000014</c:v>
                </c:pt>
                <c:pt idx="340">
                  <c:v>8.82</c:v>
                </c:pt>
                <c:pt idx="341">
                  <c:v>8.82</c:v>
                </c:pt>
                <c:pt idx="342">
                  <c:v>8.82</c:v>
                </c:pt>
                <c:pt idx="343">
                  <c:v>8.82</c:v>
                </c:pt>
                <c:pt idx="344">
                  <c:v>8.7750010000000014</c:v>
                </c:pt>
                <c:pt idx="345">
                  <c:v>8.82</c:v>
                </c:pt>
                <c:pt idx="346">
                  <c:v>8.82</c:v>
                </c:pt>
                <c:pt idx="347">
                  <c:v>8.82</c:v>
                </c:pt>
                <c:pt idx="348">
                  <c:v>8.82</c:v>
                </c:pt>
                <c:pt idx="349">
                  <c:v>8.7750010000000014</c:v>
                </c:pt>
                <c:pt idx="350">
                  <c:v>8.82</c:v>
                </c:pt>
                <c:pt idx="351">
                  <c:v>8.82</c:v>
                </c:pt>
                <c:pt idx="352">
                  <c:v>8.82</c:v>
                </c:pt>
                <c:pt idx="353">
                  <c:v>8.82</c:v>
                </c:pt>
                <c:pt idx="354">
                  <c:v>8.82</c:v>
                </c:pt>
                <c:pt idx="355">
                  <c:v>8.82</c:v>
                </c:pt>
                <c:pt idx="356">
                  <c:v>8.82</c:v>
                </c:pt>
                <c:pt idx="357">
                  <c:v>8.82</c:v>
                </c:pt>
                <c:pt idx="358">
                  <c:v>8.82</c:v>
                </c:pt>
                <c:pt idx="359">
                  <c:v>8.82</c:v>
                </c:pt>
                <c:pt idx="360">
                  <c:v>8.82</c:v>
                </c:pt>
                <c:pt idx="361">
                  <c:v>8.7750010000000014</c:v>
                </c:pt>
                <c:pt idx="362">
                  <c:v>8.73</c:v>
                </c:pt>
                <c:pt idx="363">
                  <c:v>8.73</c:v>
                </c:pt>
                <c:pt idx="364">
                  <c:v>8.7750010000000014</c:v>
                </c:pt>
                <c:pt idx="365">
                  <c:v>8.7750010000000014</c:v>
                </c:pt>
                <c:pt idx="366">
                  <c:v>8.7750010000000014</c:v>
                </c:pt>
                <c:pt idx="367">
                  <c:v>8.7750010000000014</c:v>
                </c:pt>
                <c:pt idx="368">
                  <c:v>8.82</c:v>
                </c:pt>
                <c:pt idx="369">
                  <c:v>8.7750010000000014</c:v>
                </c:pt>
                <c:pt idx="370">
                  <c:v>8.7750010000000014</c:v>
                </c:pt>
                <c:pt idx="371">
                  <c:v>8.7750010000000014</c:v>
                </c:pt>
                <c:pt idx="372">
                  <c:v>8.82</c:v>
                </c:pt>
                <c:pt idx="373">
                  <c:v>8.82</c:v>
                </c:pt>
                <c:pt idx="374">
                  <c:v>8.82</c:v>
                </c:pt>
                <c:pt idx="375">
                  <c:v>8.82</c:v>
                </c:pt>
                <c:pt idx="376">
                  <c:v>8.7750010000000014</c:v>
                </c:pt>
                <c:pt idx="377">
                  <c:v>8.82</c:v>
                </c:pt>
                <c:pt idx="378">
                  <c:v>8.82</c:v>
                </c:pt>
                <c:pt idx="379">
                  <c:v>8.82</c:v>
                </c:pt>
                <c:pt idx="380">
                  <c:v>8.82</c:v>
                </c:pt>
                <c:pt idx="381">
                  <c:v>8.82</c:v>
                </c:pt>
                <c:pt idx="382">
                  <c:v>8.82</c:v>
                </c:pt>
                <c:pt idx="383">
                  <c:v>8.82</c:v>
                </c:pt>
                <c:pt idx="384">
                  <c:v>8.82</c:v>
                </c:pt>
                <c:pt idx="385">
                  <c:v>8.82</c:v>
                </c:pt>
                <c:pt idx="386">
                  <c:v>8.7750010000000014</c:v>
                </c:pt>
                <c:pt idx="387">
                  <c:v>8.7750010000000014</c:v>
                </c:pt>
                <c:pt idx="388">
                  <c:v>8.7750010000000014</c:v>
                </c:pt>
                <c:pt idx="389">
                  <c:v>8.7750010000000014</c:v>
                </c:pt>
                <c:pt idx="390">
                  <c:v>8.82</c:v>
                </c:pt>
                <c:pt idx="391">
                  <c:v>8.7750010000000014</c:v>
                </c:pt>
                <c:pt idx="392">
                  <c:v>8.82</c:v>
                </c:pt>
                <c:pt idx="393">
                  <c:v>8.7750010000000014</c:v>
                </c:pt>
                <c:pt idx="394">
                  <c:v>8.82</c:v>
                </c:pt>
                <c:pt idx="395">
                  <c:v>8.82</c:v>
                </c:pt>
                <c:pt idx="396">
                  <c:v>8.82</c:v>
                </c:pt>
                <c:pt idx="397">
                  <c:v>8.82</c:v>
                </c:pt>
                <c:pt idx="398">
                  <c:v>8.82</c:v>
                </c:pt>
                <c:pt idx="399">
                  <c:v>8.7750010000000014</c:v>
                </c:pt>
                <c:pt idx="400">
                  <c:v>8.82</c:v>
                </c:pt>
                <c:pt idx="401">
                  <c:v>8.7750010000000014</c:v>
                </c:pt>
                <c:pt idx="402">
                  <c:v>8.7750010000000014</c:v>
                </c:pt>
                <c:pt idx="403">
                  <c:v>8.7750010000000014</c:v>
                </c:pt>
                <c:pt idx="404">
                  <c:v>8.7750010000000014</c:v>
                </c:pt>
                <c:pt idx="405">
                  <c:v>8.7750010000000014</c:v>
                </c:pt>
                <c:pt idx="406">
                  <c:v>8.7750010000000014</c:v>
                </c:pt>
                <c:pt idx="407">
                  <c:v>8.7750010000000014</c:v>
                </c:pt>
                <c:pt idx="408">
                  <c:v>8.7750010000000014</c:v>
                </c:pt>
                <c:pt idx="409">
                  <c:v>8.7750010000000014</c:v>
                </c:pt>
                <c:pt idx="410">
                  <c:v>8.7750010000000014</c:v>
                </c:pt>
                <c:pt idx="411">
                  <c:v>8.7750010000000014</c:v>
                </c:pt>
                <c:pt idx="412">
                  <c:v>8.82</c:v>
                </c:pt>
                <c:pt idx="413">
                  <c:v>8.7750010000000014</c:v>
                </c:pt>
                <c:pt idx="414">
                  <c:v>8.7750010000000014</c:v>
                </c:pt>
                <c:pt idx="415">
                  <c:v>8.7750010000000014</c:v>
                </c:pt>
                <c:pt idx="416">
                  <c:v>8.7750010000000014</c:v>
                </c:pt>
                <c:pt idx="417">
                  <c:v>8.7750010000000014</c:v>
                </c:pt>
                <c:pt idx="418">
                  <c:v>8.7750010000000014</c:v>
                </c:pt>
                <c:pt idx="419">
                  <c:v>8.73</c:v>
                </c:pt>
                <c:pt idx="420">
                  <c:v>8.7750010000000014</c:v>
                </c:pt>
                <c:pt idx="421">
                  <c:v>8.7750010000000014</c:v>
                </c:pt>
                <c:pt idx="422">
                  <c:v>8.7750010000000014</c:v>
                </c:pt>
                <c:pt idx="423">
                  <c:v>8.82</c:v>
                </c:pt>
                <c:pt idx="424">
                  <c:v>8.82</c:v>
                </c:pt>
                <c:pt idx="425">
                  <c:v>8.82</c:v>
                </c:pt>
                <c:pt idx="426">
                  <c:v>8.82</c:v>
                </c:pt>
                <c:pt idx="427">
                  <c:v>8.82</c:v>
                </c:pt>
                <c:pt idx="428">
                  <c:v>8.7750010000000014</c:v>
                </c:pt>
                <c:pt idx="429">
                  <c:v>8.7750010000000014</c:v>
                </c:pt>
                <c:pt idx="430">
                  <c:v>8.7750010000000014</c:v>
                </c:pt>
                <c:pt idx="431">
                  <c:v>8.7750010000000014</c:v>
                </c:pt>
                <c:pt idx="432">
                  <c:v>8.82</c:v>
                </c:pt>
                <c:pt idx="433">
                  <c:v>8.82</c:v>
                </c:pt>
                <c:pt idx="434">
                  <c:v>8.82</c:v>
                </c:pt>
                <c:pt idx="435">
                  <c:v>8.82</c:v>
                </c:pt>
                <c:pt idx="436">
                  <c:v>8.7750010000000014</c:v>
                </c:pt>
                <c:pt idx="437">
                  <c:v>8.6849989999999995</c:v>
                </c:pt>
                <c:pt idx="438">
                  <c:v>8.6849989999999995</c:v>
                </c:pt>
                <c:pt idx="439">
                  <c:v>8.6849989999999995</c:v>
                </c:pt>
                <c:pt idx="440">
                  <c:v>8.6849989999999995</c:v>
                </c:pt>
                <c:pt idx="441">
                  <c:v>8.6849989999999995</c:v>
                </c:pt>
                <c:pt idx="442">
                  <c:v>8.6849989999999995</c:v>
                </c:pt>
                <c:pt idx="443">
                  <c:v>8.7750010000000014</c:v>
                </c:pt>
                <c:pt idx="444">
                  <c:v>8.82</c:v>
                </c:pt>
                <c:pt idx="445">
                  <c:v>8.82</c:v>
                </c:pt>
                <c:pt idx="446">
                  <c:v>8.82</c:v>
                </c:pt>
                <c:pt idx="447">
                  <c:v>8.82</c:v>
                </c:pt>
                <c:pt idx="448">
                  <c:v>8.82</c:v>
                </c:pt>
                <c:pt idx="449">
                  <c:v>8.7750010000000014</c:v>
                </c:pt>
                <c:pt idx="450">
                  <c:v>8.7750010000000014</c:v>
                </c:pt>
                <c:pt idx="451">
                  <c:v>8.7750010000000014</c:v>
                </c:pt>
                <c:pt idx="452">
                  <c:v>8.7750010000000014</c:v>
                </c:pt>
                <c:pt idx="453">
                  <c:v>8.7750010000000014</c:v>
                </c:pt>
                <c:pt idx="454">
                  <c:v>8.7750010000000014</c:v>
                </c:pt>
                <c:pt idx="455">
                  <c:v>8.82</c:v>
                </c:pt>
                <c:pt idx="456">
                  <c:v>8.82</c:v>
                </c:pt>
                <c:pt idx="457">
                  <c:v>8.82</c:v>
                </c:pt>
                <c:pt idx="458">
                  <c:v>8.82</c:v>
                </c:pt>
                <c:pt idx="459">
                  <c:v>8.82</c:v>
                </c:pt>
                <c:pt idx="460">
                  <c:v>8.7750010000000014</c:v>
                </c:pt>
                <c:pt idx="461">
                  <c:v>8.82</c:v>
                </c:pt>
                <c:pt idx="462">
                  <c:v>8.7750010000000014</c:v>
                </c:pt>
                <c:pt idx="463">
                  <c:v>8.82</c:v>
                </c:pt>
                <c:pt idx="464">
                  <c:v>8.7750010000000014</c:v>
                </c:pt>
                <c:pt idx="465">
                  <c:v>8.82</c:v>
                </c:pt>
                <c:pt idx="466">
                  <c:v>7.875</c:v>
                </c:pt>
                <c:pt idx="467">
                  <c:v>7.335</c:v>
                </c:pt>
                <c:pt idx="468">
                  <c:v>6.75</c:v>
                </c:pt>
                <c:pt idx="469">
                  <c:v>6.1649999999999849</c:v>
                </c:pt>
                <c:pt idx="470">
                  <c:v>5.1749999999999945</c:v>
                </c:pt>
                <c:pt idx="471">
                  <c:v>4.8599999999999985</c:v>
                </c:pt>
                <c:pt idx="472">
                  <c:v>4.5</c:v>
                </c:pt>
                <c:pt idx="473">
                  <c:v>4.5</c:v>
                </c:pt>
                <c:pt idx="474">
                  <c:v>4.5449999999999955</c:v>
                </c:pt>
                <c:pt idx="475">
                  <c:v>4.5</c:v>
                </c:pt>
                <c:pt idx="476">
                  <c:v>4.5</c:v>
                </c:pt>
                <c:pt idx="477">
                  <c:v>4.5</c:v>
                </c:pt>
                <c:pt idx="478">
                  <c:v>4.5</c:v>
                </c:pt>
                <c:pt idx="479">
                  <c:v>4.5449999999999955</c:v>
                </c:pt>
                <c:pt idx="480">
                  <c:v>4.5449999999999955</c:v>
                </c:pt>
                <c:pt idx="481">
                  <c:v>4.5449999999999955</c:v>
                </c:pt>
                <c:pt idx="482">
                  <c:v>4.5449999999999955</c:v>
                </c:pt>
                <c:pt idx="483">
                  <c:v>4.5449999999999955</c:v>
                </c:pt>
                <c:pt idx="484">
                  <c:v>4.5</c:v>
                </c:pt>
                <c:pt idx="485">
                  <c:v>4.5</c:v>
                </c:pt>
                <c:pt idx="486">
                  <c:v>4.5</c:v>
                </c:pt>
                <c:pt idx="487">
                  <c:v>4.5</c:v>
                </c:pt>
                <c:pt idx="488">
                  <c:v>4.5</c:v>
                </c:pt>
                <c:pt idx="489">
                  <c:v>4.5</c:v>
                </c:pt>
                <c:pt idx="490">
                  <c:v>4.5</c:v>
                </c:pt>
                <c:pt idx="491">
                  <c:v>4.5</c:v>
                </c:pt>
                <c:pt idx="492">
                  <c:v>4.5449999999999955</c:v>
                </c:pt>
                <c:pt idx="493">
                  <c:v>4.5449999999999955</c:v>
                </c:pt>
                <c:pt idx="494">
                  <c:v>4.5449999999999955</c:v>
                </c:pt>
                <c:pt idx="495">
                  <c:v>4.5449999999999955</c:v>
                </c:pt>
                <c:pt idx="496">
                  <c:v>4.5</c:v>
                </c:pt>
                <c:pt idx="497">
                  <c:v>4.5</c:v>
                </c:pt>
                <c:pt idx="498">
                  <c:v>4.5</c:v>
                </c:pt>
                <c:pt idx="499">
                  <c:v>4.5</c:v>
                </c:pt>
                <c:pt idx="500">
                  <c:v>4.5</c:v>
                </c:pt>
                <c:pt idx="501">
                  <c:v>4.5</c:v>
                </c:pt>
                <c:pt idx="502">
                  <c:v>4.5</c:v>
                </c:pt>
                <c:pt idx="503">
                  <c:v>4.5</c:v>
                </c:pt>
                <c:pt idx="504">
                  <c:v>4.5</c:v>
                </c:pt>
                <c:pt idx="505">
                  <c:v>4.5</c:v>
                </c:pt>
                <c:pt idx="506">
                  <c:v>4.5</c:v>
                </c:pt>
                <c:pt idx="507">
                  <c:v>4.5</c:v>
                </c:pt>
                <c:pt idx="508">
                  <c:v>4.5</c:v>
                </c:pt>
                <c:pt idx="509">
                  <c:v>4.5</c:v>
                </c:pt>
                <c:pt idx="510">
                  <c:v>4.5</c:v>
                </c:pt>
                <c:pt idx="511">
                  <c:v>4.5</c:v>
                </c:pt>
                <c:pt idx="512">
                  <c:v>4.5</c:v>
                </c:pt>
                <c:pt idx="513">
                  <c:v>4.5</c:v>
                </c:pt>
                <c:pt idx="514">
                  <c:v>4.5</c:v>
                </c:pt>
                <c:pt idx="515">
                  <c:v>4.5</c:v>
                </c:pt>
                <c:pt idx="516">
                  <c:v>4.5</c:v>
                </c:pt>
                <c:pt idx="517">
                  <c:v>4.5</c:v>
                </c:pt>
                <c:pt idx="518">
                  <c:v>4.5</c:v>
                </c:pt>
                <c:pt idx="519">
                  <c:v>4.5</c:v>
                </c:pt>
                <c:pt idx="520">
                  <c:v>4.5</c:v>
                </c:pt>
                <c:pt idx="521">
                  <c:v>4.5</c:v>
                </c:pt>
                <c:pt idx="522">
                  <c:v>4.5</c:v>
                </c:pt>
                <c:pt idx="523">
                  <c:v>4.5449999999999955</c:v>
                </c:pt>
                <c:pt idx="524">
                  <c:v>4.5</c:v>
                </c:pt>
                <c:pt idx="525">
                  <c:v>4.5</c:v>
                </c:pt>
                <c:pt idx="526">
                  <c:v>4.5</c:v>
                </c:pt>
                <c:pt idx="527">
                  <c:v>4.5</c:v>
                </c:pt>
                <c:pt idx="528">
                  <c:v>4.5</c:v>
                </c:pt>
                <c:pt idx="529">
                  <c:v>4.5449999999999955</c:v>
                </c:pt>
                <c:pt idx="530">
                  <c:v>4.5449999999999955</c:v>
                </c:pt>
                <c:pt idx="531">
                  <c:v>4.5</c:v>
                </c:pt>
                <c:pt idx="532">
                  <c:v>4.5</c:v>
                </c:pt>
                <c:pt idx="533">
                  <c:v>4.5</c:v>
                </c:pt>
                <c:pt idx="534">
                  <c:v>4.4550000000000001</c:v>
                </c:pt>
                <c:pt idx="535">
                  <c:v>4.4550000000000001</c:v>
                </c:pt>
                <c:pt idx="536">
                  <c:v>4.4550000000000001</c:v>
                </c:pt>
                <c:pt idx="537">
                  <c:v>4.5</c:v>
                </c:pt>
                <c:pt idx="538">
                  <c:v>4.5</c:v>
                </c:pt>
                <c:pt idx="539">
                  <c:v>4.5449999999999955</c:v>
                </c:pt>
                <c:pt idx="540">
                  <c:v>4.5</c:v>
                </c:pt>
                <c:pt idx="541">
                  <c:v>4.5449999999999955</c:v>
                </c:pt>
                <c:pt idx="542">
                  <c:v>4.5449999999999955</c:v>
                </c:pt>
                <c:pt idx="543">
                  <c:v>4.5</c:v>
                </c:pt>
                <c:pt idx="544">
                  <c:v>4.5</c:v>
                </c:pt>
                <c:pt idx="545">
                  <c:v>4.5449999999999955</c:v>
                </c:pt>
                <c:pt idx="546">
                  <c:v>4.5</c:v>
                </c:pt>
                <c:pt idx="547">
                  <c:v>4.5</c:v>
                </c:pt>
                <c:pt idx="548">
                  <c:v>4.5</c:v>
                </c:pt>
                <c:pt idx="549">
                  <c:v>4.5</c:v>
                </c:pt>
                <c:pt idx="550">
                  <c:v>4.5</c:v>
                </c:pt>
                <c:pt idx="551">
                  <c:v>4.5</c:v>
                </c:pt>
                <c:pt idx="552">
                  <c:v>4.5</c:v>
                </c:pt>
                <c:pt idx="553">
                  <c:v>4.5449999999999955</c:v>
                </c:pt>
                <c:pt idx="554">
                  <c:v>4.5449999999999955</c:v>
                </c:pt>
                <c:pt idx="555">
                  <c:v>4.5449999999999955</c:v>
                </c:pt>
                <c:pt idx="556">
                  <c:v>4.5449999999999955</c:v>
                </c:pt>
                <c:pt idx="557">
                  <c:v>4.5449999999999955</c:v>
                </c:pt>
                <c:pt idx="558">
                  <c:v>4.5</c:v>
                </c:pt>
                <c:pt idx="559">
                  <c:v>4.5</c:v>
                </c:pt>
                <c:pt idx="560">
                  <c:v>4.5</c:v>
                </c:pt>
                <c:pt idx="561">
                  <c:v>4.5</c:v>
                </c:pt>
                <c:pt idx="562">
                  <c:v>4.5</c:v>
                </c:pt>
                <c:pt idx="563">
                  <c:v>4.5</c:v>
                </c:pt>
                <c:pt idx="564">
                  <c:v>4.5</c:v>
                </c:pt>
                <c:pt idx="565">
                  <c:v>4.5</c:v>
                </c:pt>
                <c:pt idx="566">
                  <c:v>4.5</c:v>
                </c:pt>
                <c:pt idx="567">
                  <c:v>4.5</c:v>
                </c:pt>
                <c:pt idx="568">
                  <c:v>4.4550000000000001</c:v>
                </c:pt>
                <c:pt idx="569">
                  <c:v>4.4550000000000001</c:v>
                </c:pt>
                <c:pt idx="570">
                  <c:v>4.4550000000000001</c:v>
                </c:pt>
                <c:pt idx="571">
                  <c:v>4.4550000000000001</c:v>
                </c:pt>
                <c:pt idx="572">
                  <c:v>4.5</c:v>
                </c:pt>
                <c:pt idx="573">
                  <c:v>4.5</c:v>
                </c:pt>
                <c:pt idx="574">
                  <c:v>4.5</c:v>
                </c:pt>
                <c:pt idx="575">
                  <c:v>4.5</c:v>
                </c:pt>
                <c:pt idx="576">
                  <c:v>4.5</c:v>
                </c:pt>
                <c:pt idx="577">
                  <c:v>4.5</c:v>
                </c:pt>
                <c:pt idx="578">
                  <c:v>4.5</c:v>
                </c:pt>
                <c:pt idx="579">
                  <c:v>4.5449999999999955</c:v>
                </c:pt>
                <c:pt idx="580">
                  <c:v>4.5449999999999955</c:v>
                </c:pt>
                <c:pt idx="581">
                  <c:v>4.5</c:v>
                </c:pt>
                <c:pt idx="582">
                  <c:v>4.5</c:v>
                </c:pt>
                <c:pt idx="583">
                  <c:v>4.5</c:v>
                </c:pt>
                <c:pt idx="584">
                  <c:v>4.5</c:v>
                </c:pt>
                <c:pt idx="585">
                  <c:v>4.5</c:v>
                </c:pt>
                <c:pt idx="586">
                  <c:v>4.5</c:v>
                </c:pt>
                <c:pt idx="587">
                  <c:v>4.5</c:v>
                </c:pt>
                <c:pt idx="588">
                  <c:v>4.5</c:v>
                </c:pt>
                <c:pt idx="589">
                  <c:v>4.5</c:v>
                </c:pt>
                <c:pt idx="590">
                  <c:v>4.5</c:v>
                </c:pt>
                <c:pt idx="591">
                  <c:v>4.5</c:v>
                </c:pt>
                <c:pt idx="592">
                  <c:v>4.5</c:v>
                </c:pt>
                <c:pt idx="593">
                  <c:v>4.5</c:v>
                </c:pt>
                <c:pt idx="594">
                  <c:v>4.5</c:v>
                </c:pt>
                <c:pt idx="595">
                  <c:v>4.5449999999999955</c:v>
                </c:pt>
                <c:pt idx="596">
                  <c:v>4.5449999999999955</c:v>
                </c:pt>
                <c:pt idx="597">
                  <c:v>4.5449999999999955</c:v>
                </c:pt>
                <c:pt idx="598">
                  <c:v>4.5449999999999955</c:v>
                </c:pt>
                <c:pt idx="599">
                  <c:v>4.5449999999999955</c:v>
                </c:pt>
                <c:pt idx="600">
                  <c:v>4.5</c:v>
                </c:pt>
                <c:pt idx="601">
                  <c:v>4.5</c:v>
                </c:pt>
                <c:pt idx="602">
                  <c:v>4.5449999999999955</c:v>
                </c:pt>
                <c:pt idx="603">
                  <c:v>4.5449999999999955</c:v>
                </c:pt>
                <c:pt idx="604">
                  <c:v>4.5449999999999955</c:v>
                </c:pt>
                <c:pt idx="605">
                  <c:v>4.5449999999999955</c:v>
                </c:pt>
                <c:pt idx="606">
                  <c:v>4.5449999999999955</c:v>
                </c:pt>
                <c:pt idx="607">
                  <c:v>4.5449999999999955</c:v>
                </c:pt>
                <c:pt idx="608">
                  <c:v>4.5</c:v>
                </c:pt>
                <c:pt idx="609">
                  <c:v>4.5449999999999955</c:v>
                </c:pt>
                <c:pt idx="610">
                  <c:v>4.5449999999999955</c:v>
                </c:pt>
                <c:pt idx="611">
                  <c:v>4.5449999999999955</c:v>
                </c:pt>
                <c:pt idx="612">
                  <c:v>4.5</c:v>
                </c:pt>
                <c:pt idx="613">
                  <c:v>4.5</c:v>
                </c:pt>
                <c:pt idx="614">
                  <c:v>4.4550000000000001</c:v>
                </c:pt>
                <c:pt idx="615">
                  <c:v>4.4550000000000001</c:v>
                </c:pt>
                <c:pt idx="616">
                  <c:v>4.4550000000000001</c:v>
                </c:pt>
                <c:pt idx="617">
                  <c:v>4.5</c:v>
                </c:pt>
                <c:pt idx="618">
                  <c:v>4.5</c:v>
                </c:pt>
                <c:pt idx="619">
                  <c:v>4.5</c:v>
                </c:pt>
                <c:pt idx="620">
                  <c:v>4.5</c:v>
                </c:pt>
                <c:pt idx="621">
                  <c:v>4.4550000000000001</c:v>
                </c:pt>
                <c:pt idx="622">
                  <c:v>4.5</c:v>
                </c:pt>
                <c:pt idx="623">
                  <c:v>4.5</c:v>
                </c:pt>
                <c:pt idx="624">
                  <c:v>4.5</c:v>
                </c:pt>
                <c:pt idx="625">
                  <c:v>4.5</c:v>
                </c:pt>
                <c:pt idx="626">
                  <c:v>4.5449999999999955</c:v>
                </c:pt>
                <c:pt idx="627">
                  <c:v>4.5</c:v>
                </c:pt>
                <c:pt idx="628">
                  <c:v>4.5</c:v>
                </c:pt>
                <c:pt idx="629">
                  <c:v>4.5</c:v>
                </c:pt>
                <c:pt idx="630">
                  <c:v>4.5</c:v>
                </c:pt>
                <c:pt idx="631">
                  <c:v>4.5</c:v>
                </c:pt>
                <c:pt idx="632">
                  <c:v>4.5</c:v>
                </c:pt>
                <c:pt idx="633">
                  <c:v>4.5</c:v>
                </c:pt>
                <c:pt idx="634">
                  <c:v>4.5</c:v>
                </c:pt>
                <c:pt idx="635">
                  <c:v>4.5</c:v>
                </c:pt>
                <c:pt idx="636">
                  <c:v>4.4550000000000001</c:v>
                </c:pt>
                <c:pt idx="637">
                  <c:v>4.4550000000000001</c:v>
                </c:pt>
                <c:pt idx="638">
                  <c:v>4.5</c:v>
                </c:pt>
                <c:pt idx="639">
                  <c:v>4.5</c:v>
                </c:pt>
                <c:pt idx="640">
                  <c:v>4.5449999999999955</c:v>
                </c:pt>
                <c:pt idx="641">
                  <c:v>4.5449999999999955</c:v>
                </c:pt>
                <c:pt idx="642">
                  <c:v>4.5</c:v>
                </c:pt>
                <c:pt idx="643">
                  <c:v>4.5449999999999955</c:v>
                </c:pt>
                <c:pt idx="644">
                  <c:v>4.5</c:v>
                </c:pt>
                <c:pt idx="645">
                  <c:v>4.5</c:v>
                </c:pt>
                <c:pt idx="646">
                  <c:v>4.5</c:v>
                </c:pt>
                <c:pt idx="647">
                  <c:v>4.5</c:v>
                </c:pt>
                <c:pt idx="648">
                  <c:v>4.5</c:v>
                </c:pt>
                <c:pt idx="649">
                  <c:v>4.5</c:v>
                </c:pt>
                <c:pt idx="650">
                  <c:v>4.5</c:v>
                </c:pt>
                <c:pt idx="651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'log2'!$E$1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</c:v>
                </c:pt>
                <c:pt idx="10">
                  <c:v>1.159999999999997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1.6800000000000026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5.3609999999999891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7.1049999999999889</c:v>
                </c:pt>
                <c:pt idx="55">
                  <c:v>7.1249999999999849</c:v>
                </c:pt>
                <c:pt idx="56">
                  <c:v>7.144999999999988</c:v>
                </c:pt>
                <c:pt idx="57">
                  <c:v>7.1659999999999888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7.8259999999999881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9.1270000000000007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9.9520000000000231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10.985000000000021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11.302000000000021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12.372000000000025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12.452000000000025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12.965000000000025</c:v>
                </c:pt>
                <c:pt idx="157">
                  <c:v>12.985000000000021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13.065000000000021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13.365000000000025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13.859000000000025</c:v>
                </c:pt>
                <c:pt idx="184">
                  <c:v>13.879000000000021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14.315000000000021</c:v>
                </c:pt>
                <c:pt idx="195">
                  <c:v>14.355000000000029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14.453000000000022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15.875000000000025</c:v>
                </c:pt>
                <c:pt idx="233">
                  <c:v>15.895000000000021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16.962999999999937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17.63400000000005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18.068999999999956</c:v>
                </c:pt>
                <c:pt idx="286">
                  <c:v>18.088999999999952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18.286999999999953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18.562999999999953</c:v>
                </c:pt>
                <c:pt idx="297">
                  <c:v>18.582999999999949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18.722999999999953</c:v>
                </c:pt>
                <c:pt idx="303">
                  <c:v>18.742999999999952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19.928999999999949</c:v>
                </c:pt>
                <c:pt idx="332">
                  <c:v>19.949000000000002</c:v>
                </c:pt>
                <c:pt idx="333">
                  <c:v>19.968999999999948</c:v>
                </c:pt>
                <c:pt idx="334">
                  <c:v>19.988999999999937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20.443999999999956</c:v>
                </c:pt>
                <c:pt idx="347">
                  <c:v>20.485999999999937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20.998999999999953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21.117000000000054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22.068999999999956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23.314000000000043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23.768999999999949</c:v>
                </c:pt>
                <c:pt idx="428">
                  <c:v>23.788999999999948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25.748999999999953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25.965999999999944</c:v>
                </c:pt>
                <c:pt idx="486">
                  <c:v>25.985999999999937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26.065999999999953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26.282999999999948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26.382999999999956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27.588999999999952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27.786999999999953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28.814000000000043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28.972999999999953</c:v>
                </c:pt>
                <c:pt idx="548">
                  <c:v>28.992999999999952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31.222999999999953</c:v>
                </c:pt>
                <c:pt idx="607">
                  <c:v>31.242999999999952</c:v>
                </c:pt>
                <c:pt idx="608">
                  <c:v>31.282999999999948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31.63700000000005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31.814000000000043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'log2'!$E$2:$E$653</c:f>
              <c:numCache>
                <c:formatCode>General</c:formatCode>
                <c:ptCount val="6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-4.4522079999999997</c:v>
                </c:pt>
                <c:pt idx="78">
                  <c:v>-4.3998290000000004</c:v>
                </c:pt>
                <c:pt idx="79">
                  <c:v>-4.3474499999999985</c:v>
                </c:pt>
                <c:pt idx="80">
                  <c:v>-4.5045869999999821</c:v>
                </c:pt>
                <c:pt idx="81">
                  <c:v>-4.5045869999999821</c:v>
                </c:pt>
                <c:pt idx="82">
                  <c:v>-4.7141029999999891</c:v>
                </c:pt>
                <c:pt idx="83">
                  <c:v>-4.6093450000000002</c:v>
                </c:pt>
                <c:pt idx="84">
                  <c:v>-4.4522079999999997</c:v>
                </c:pt>
                <c:pt idx="85">
                  <c:v>-4.3474499999999985</c:v>
                </c:pt>
                <c:pt idx="86">
                  <c:v>-4.2426930000000116</c:v>
                </c:pt>
                <c:pt idx="87">
                  <c:v>-4.2426930000000116</c:v>
                </c:pt>
                <c:pt idx="88">
                  <c:v>-4.2950720000000002</c:v>
                </c:pt>
                <c:pt idx="89">
                  <c:v>-4.3998290000000004</c:v>
                </c:pt>
                <c:pt idx="90">
                  <c:v>-4.3474499999999985</c:v>
                </c:pt>
                <c:pt idx="91">
                  <c:v>-4.2950720000000002</c:v>
                </c:pt>
                <c:pt idx="92">
                  <c:v>-4.1379349999999802</c:v>
                </c:pt>
                <c:pt idx="93">
                  <c:v>-4.1379349999999802</c:v>
                </c:pt>
                <c:pt idx="94">
                  <c:v>-4.1379349999999802</c:v>
                </c:pt>
                <c:pt idx="95">
                  <c:v>-4.1379349999999802</c:v>
                </c:pt>
                <c:pt idx="96">
                  <c:v>-4.0855559999999889</c:v>
                </c:pt>
                <c:pt idx="97">
                  <c:v>-4.0331770000000002</c:v>
                </c:pt>
                <c:pt idx="98">
                  <c:v>-3.823661</c:v>
                </c:pt>
                <c:pt idx="99">
                  <c:v>-3.6141459999999968</c:v>
                </c:pt>
                <c:pt idx="100">
                  <c:v>-3.561766</c:v>
                </c:pt>
                <c:pt idx="101">
                  <c:v>-3.561766</c:v>
                </c:pt>
                <c:pt idx="102">
                  <c:v>-3.509388</c:v>
                </c:pt>
                <c:pt idx="103">
                  <c:v>-3.561766</c:v>
                </c:pt>
                <c:pt idx="104">
                  <c:v>-3.6141459999999968</c:v>
                </c:pt>
                <c:pt idx="105">
                  <c:v>-3.6665239999999999</c:v>
                </c:pt>
                <c:pt idx="106">
                  <c:v>-3.7189030000000001</c:v>
                </c:pt>
                <c:pt idx="107">
                  <c:v>-3.6665239999999999</c:v>
                </c:pt>
                <c:pt idx="108">
                  <c:v>-3.561766</c:v>
                </c:pt>
                <c:pt idx="109">
                  <c:v>-3.2998719999999997</c:v>
                </c:pt>
                <c:pt idx="110">
                  <c:v>-3.2474930000000053</c:v>
                </c:pt>
                <c:pt idx="111">
                  <c:v>-3.1951139999999998</c:v>
                </c:pt>
                <c:pt idx="112">
                  <c:v>-3.0379770000000001</c:v>
                </c:pt>
                <c:pt idx="113">
                  <c:v>-3.0903559999999977</c:v>
                </c:pt>
                <c:pt idx="114">
                  <c:v>-2.985598</c:v>
                </c:pt>
                <c:pt idx="115">
                  <c:v>-2.9332189999999967</c:v>
                </c:pt>
                <c:pt idx="116">
                  <c:v>-2.985598</c:v>
                </c:pt>
                <c:pt idx="117">
                  <c:v>-2.985598</c:v>
                </c:pt>
                <c:pt idx="118">
                  <c:v>-2.9332189999999967</c:v>
                </c:pt>
                <c:pt idx="119">
                  <c:v>-2.985598</c:v>
                </c:pt>
                <c:pt idx="120">
                  <c:v>-3.0379770000000001</c:v>
                </c:pt>
                <c:pt idx="121">
                  <c:v>-2.985598</c:v>
                </c:pt>
                <c:pt idx="122">
                  <c:v>-2.8808409999999967</c:v>
                </c:pt>
                <c:pt idx="123">
                  <c:v>-2.7760829999999967</c:v>
                </c:pt>
                <c:pt idx="124">
                  <c:v>-2.7760829999999967</c:v>
                </c:pt>
                <c:pt idx="125">
                  <c:v>-2.4618089999999944</c:v>
                </c:pt>
                <c:pt idx="126">
                  <c:v>-2.40943</c:v>
                </c:pt>
                <c:pt idx="127">
                  <c:v>-2.6189459999999967</c:v>
                </c:pt>
                <c:pt idx="128">
                  <c:v>-2.6189459999999967</c:v>
                </c:pt>
                <c:pt idx="129">
                  <c:v>-2.5141879999999999</c:v>
                </c:pt>
                <c:pt idx="130">
                  <c:v>-2.4618089999999944</c:v>
                </c:pt>
                <c:pt idx="131">
                  <c:v>-2.0951569999999977</c:v>
                </c:pt>
                <c:pt idx="132">
                  <c:v>-2.0427779999999998</c:v>
                </c:pt>
                <c:pt idx="133">
                  <c:v>-1.780883</c:v>
                </c:pt>
                <c:pt idx="134">
                  <c:v>-1.6761250000000001</c:v>
                </c:pt>
                <c:pt idx="135">
                  <c:v>-1.6761250000000001</c:v>
                </c:pt>
                <c:pt idx="136">
                  <c:v>-1.5713679999999999</c:v>
                </c:pt>
                <c:pt idx="137">
                  <c:v>-1.152336</c:v>
                </c:pt>
                <c:pt idx="138">
                  <c:v>-1.3094729999999999</c:v>
                </c:pt>
                <c:pt idx="139">
                  <c:v>-1.3618520000000001</c:v>
                </c:pt>
                <c:pt idx="140">
                  <c:v>-1.152336</c:v>
                </c:pt>
                <c:pt idx="141">
                  <c:v>-1.0475779999999999</c:v>
                </c:pt>
                <c:pt idx="142">
                  <c:v>-0.99519999999999997</c:v>
                </c:pt>
                <c:pt idx="143">
                  <c:v>-0.94282100000000146</c:v>
                </c:pt>
                <c:pt idx="144">
                  <c:v>-0.89044199999999996</c:v>
                </c:pt>
                <c:pt idx="145">
                  <c:v>-0.99519999999999997</c:v>
                </c:pt>
                <c:pt idx="146">
                  <c:v>-0.99519999999999997</c:v>
                </c:pt>
                <c:pt idx="147">
                  <c:v>-0.89044199999999996</c:v>
                </c:pt>
                <c:pt idx="148">
                  <c:v>-0.73330499999999998</c:v>
                </c:pt>
                <c:pt idx="149">
                  <c:v>-0.47141000000000038</c:v>
                </c:pt>
                <c:pt idx="150">
                  <c:v>-0.36665200000000031</c:v>
                </c:pt>
                <c:pt idx="151">
                  <c:v>-0.4190310000000001</c:v>
                </c:pt>
                <c:pt idx="152">
                  <c:v>-0.2618950000000001</c:v>
                </c:pt>
                <c:pt idx="153">
                  <c:v>-0.20951600000000042</c:v>
                </c:pt>
                <c:pt idx="154">
                  <c:v>-0.104758</c:v>
                </c:pt>
                <c:pt idx="155">
                  <c:v>5.2379000000000002E-2</c:v>
                </c:pt>
                <c:pt idx="156">
                  <c:v>0.20951600000000042</c:v>
                </c:pt>
                <c:pt idx="157">
                  <c:v>0.2618950000000001</c:v>
                </c:pt>
                <c:pt idx="158">
                  <c:v>0.36665200000000031</c:v>
                </c:pt>
                <c:pt idx="159">
                  <c:v>0.4190310000000001</c:v>
                </c:pt>
                <c:pt idx="160">
                  <c:v>0.47141000000000038</c:v>
                </c:pt>
                <c:pt idx="161">
                  <c:v>0.4190310000000001</c:v>
                </c:pt>
                <c:pt idx="162">
                  <c:v>0.36665200000000031</c:v>
                </c:pt>
                <c:pt idx="163">
                  <c:v>0.4190310000000001</c:v>
                </c:pt>
                <c:pt idx="164">
                  <c:v>0.47141000000000038</c:v>
                </c:pt>
                <c:pt idx="165">
                  <c:v>0.62854699999999997</c:v>
                </c:pt>
                <c:pt idx="166">
                  <c:v>0.68092600000000003</c:v>
                </c:pt>
                <c:pt idx="167">
                  <c:v>0.73330499999999998</c:v>
                </c:pt>
                <c:pt idx="168">
                  <c:v>0.78568400000000005</c:v>
                </c:pt>
                <c:pt idx="169">
                  <c:v>0.73330499999999998</c:v>
                </c:pt>
                <c:pt idx="170">
                  <c:v>0.78568400000000005</c:v>
                </c:pt>
                <c:pt idx="171">
                  <c:v>0.94282100000000146</c:v>
                </c:pt>
                <c:pt idx="172">
                  <c:v>1.0999570000000001</c:v>
                </c:pt>
                <c:pt idx="173">
                  <c:v>1.152336</c:v>
                </c:pt>
                <c:pt idx="174">
                  <c:v>1.0999570000000001</c:v>
                </c:pt>
                <c:pt idx="175">
                  <c:v>1.152336</c:v>
                </c:pt>
                <c:pt idx="176">
                  <c:v>1.0999570000000001</c:v>
                </c:pt>
                <c:pt idx="177">
                  <c:v>1.152336</c:v>
                </c:pt>
                <c:pt idx="178">
                  <c:v>1.2570939999999973</c:v>
                </c:pt>
                <c:pt idx="179">
                  <c:v>1.4142309999999998</c:v>
                </c:pt>
                <c:pt idx="180">
                  <c:v>1.4142309999999998</c:v>
                </c:pt>
                <c:pt idx="181">
                  <c:v>1.46661</c:v>
                </c:pt>
                <c:pt idx="182">
                  <c:v>1.780883</c:v>
                </c:pt>
                <c:pt idx="183">
                  <c:v>1.7285039999999998</c:v>
                </c:pt>
                <c:pt idx="184">
                  <c:v>1.780883</c:v>
                </c:pt>
                <c:pt idx="185">
                  <c:v>1.9380200000000001</c:v>
                </c:pt>
                <c:pt idx="186">
                  <c:v>2.1475360000000063</c:v>
                </c:pt>
                <c:pt idx="187">
                  <c:v>2.252294</c:v>
                </c:pt>
                <c:pt idx="188">
                  <c:v>2.3046719999999987</c:v>
                </c:pt>
                <c:pt idx="189">
                  <c:v>2.252294</c:v>
                </c:pt>
                <c:pt idx="190">
                  <c:v>2.3046719999999987</c:v>
                </c:pt>
                <c:pt idx="191">
                  <c:v>2.3570509999999967</c:v>
                </c:pt>
                <c:pt idx="192">
                  <c:v>2.1999149999999998</c:v>
                </c:pt>
                <c:pt idx="193">
                  <c:v>2.3570509999999967</c:v>
                </c:pt>
                <c:pt idx="194">
                  <c:v>2.3570509999999967</c:v>
                </c:pt>
                <c:pt idx="195">
                  <c:v>2.3046719999999987</c:v>
                </c:pt>
                <c:pt idx="196">
                  <c:v>2.5141879999999999</c:v>
                </c:pt>
                <c:pt idx="197">
                  <c:v>2.6713249999999999</c:v>
                </c:pt>
                <c:pt idx="198">
                  <c:v>2.7760829999999967</c:v>
                </c:pt>
                <c:pt idx="199">
                  <c:v>3.0903559999999977</c:v>
                </c:pt>
                <c:pt idx="200">
                  <c:v>3.1427350000000001</c:v>
                </c:pt>
                <c:pt idx="201">
                  <c:v>2.985598</c:v>
                </c:pt>
                <c:pt idx="202">
                  <c:v>2.9332189999999967</c:v>
                </c:pt>
                <c:pt idx="203">
                  <c:v>2.9332189999999967</c:v>
                </c:pt>
                <c:pt idx="204">
                  <c:v>3.0379770000000001</c:v>
                </c:pt>
                <c:pt idx="205">
                  <c:v>2.985598</c:v>
                </c:pt>
                <c:pt idx="206">
                  <c:v>3.0903559999999977</c:v>
                </c:pt>
                <c:pt idx="207">
                  <c:v>3.0903559999999977</c:v>
                </c:pt>
                <c:pt idx="208">
                  <c:v>3.0379770000000001</c:v>
                </c:pt>
                <c:pt idx="209">
                  <c:v>3.2474930000000053</c:v>
                </c:pt>
                <c:pt idx="210">
                  <c:v>3.4570089999999967</c:v>
                </c:pt>
                <c:pt idx="211">
                  <c:v>3.561766</c:v>
                </c:pt>
                <c:pt idx="212">
                  <c:v>3.7189030000000001</c:v>
                </c:pt>
                <c:pt idx="213">
                  <c:v>3.7712819999999998</c:v>
                </c:pt>
                <c:pt idx="214">
                  <c:v>4.0855559999999889</c:v>
                </c:pt>
                <c:pt idx="215">
                  <c:v>3.9807980000000001</c:v>
                </c:pt>
                <c:pt idx="216">
                  <c:v>4.0331770000000002</c:v>
                </c:pt>
                <c:pt idx="217">
                  <c:v>4.0855559999999889</c:v>
                </c:pt>
                <c:pt idx="218">
                  <c:v>4.1379349999999802</c:v>
                </c:pt>
                <c:pt idx="219">
                  <c:v>4.3474499999999985</c:v>
                </c:pt>
                <c:pt idx="220">
                  <c:v>4.3474499999999985</c:v>
                </c:pt>
                <c:pt idx="221">
                  <c:v>4.5569660000000001</c:v>
                </c:pt>
                <c:pt idx="222">
                  <c:v>4.6617239999999995</c:v>
                </c:pt>
                <c:pt idx="223">
                  <c:v>4.7141029999999891</c:v>
                </c:pt>
                <c:pt idx="224">
                  <c:v>4.7664819999999946</c:v>
                </c:pt>
                <c:pt idx="225">
                  <c:v>4.9236180000000003</c:v>
                </c:pt>
                <c:pt idx="226">
                  <c:v>4.7141029999999891</c:v>
                </c:pt>
                <c:pt idx="227">
                  <c:v>4.5045869999999821</c:v>
                </c:pt>
                <c:pt idx="228">
                  <c:v>4.5569660000000001</c:v>
                </c:pt>
                <c:pt idx="229">
                  <c:v>4.5045869999999821</c:v>
                </c:pt>
                <c:pt idx="230">
                  <c:v>4.4522079999999997</c:v>
                </c:pt>
                <c:pt idx="231">
                  <c:v>4.6093450000000002</c:v>
                </c:pt>
                <c:pt idx="232">
                  <c:v>4.5045869999999821</c:v>
                </c:pt>
                <c:pt idx="233">
                  <c:v>4.4522079999999997</c:v>
                </c:pt>
                <c:pt idx="234">
                  <c:v>4.3998290000000004</c:v>
                </c:pt>
                <c:pt idx="235">
                  <c:v>4.2950720000000002</c:v>
                </c:pt>
                <c:pt idx="236">
                  <c:v>4.4522079999999997</c:v>
                </c:pt>
                <c:pt idx="237">
                  <c:v>4.5569660000000001</c:v>
                </c:pt>
                <c:pt idx="238">
                  <c:v>4.6617239999999995</c:v>
                </c:pt>
                <c:pt idx="239">
                  <c:v>4.8188610000000001</c:v>
                </c:pt>
                <c:pt idx="240">
                  <c:v>4.9236180000000003</c:v>
                </c:pt>
                <c:pt idx="241">
                  <c:v>5.0283759999999891</c:v>
                </c:pt>
                <c:pt idx="242">
                  <c:v>5.0807549999999955</c:v>
                </c:pt>
                <c:pt idx="243">
                  <c:v>5.1331339999999965</c:v>
                </c:pt>
                <c:pt idx="244">
                  <c:v>5.2378920000000004</c:v>
                </c:pt>
                <c:pt idx="245">
                  <c:v>5.4474080000000002</c:v>
                </c:pt>
                <c:pt idx="246">
                  <c:v>5.4997860000000003</c:v>
                </c:pt>
                <c:pt idx="247">
                  <c:v>5.4997860000000003</c:v>
                </c:pt>
                <c:pt idx="248">
                  <c:v>5.4997860000000003</c:v>
                </c:pt>
                <c:pt idx="249">
                  <c:v>5.4997860000000003</c:v>
                </c:pt>
                <c:pt idx="250">
                  <c:v>5.4474080000000002</c:v>
                </c:pt>
                <c:pt idx="251">
                  <c:v>5.3950290000000001</c:v>
                </c:pt>
                <c:pt idx="252">
                  <c:v>5.3426499999999999</c:v>
                </c:pt>
                <c:pt idx="253">
                  <c:v>5.3426499999999999</c:v>
                </c:pt>
                <c:pt idx="254">
                  <c:v>5.1855129999999869</c:v>
                </c:pt>
                <c:pt idx="255">
                  <c:v>5.1855129999999869</c:v>
                </c:pt>
                <c:pt idx="256">
                  <c:v>5.2902709999999997</c:v>
                </c:pt>
                <c:pt idx="257">
                  <c:v>5.1855129999999869</c:v>
                </c:pt>
                <c:pt idx="258">
                  <c:v>5.2378920000000004</c:v>
                </c:pt>
                <c:pt idx="259">
                  <c:v>5.1855129999999869</c:v>
                </c:pt>
                <c:pt idx="260">
                  <c:v>5.2378920000000004</c:v>
                </c:pt>
                <c:pt idx="261">
                  <c:v>5.2902709999999997</c:v>
                </c:pt>
                <c:pt idx="262">
                  <c:v>5.1855129999999869</c:v>
                </c:pt>
                <c:pt idx="263">
                  <c:v>5.2378920000000004</c:v>
                </c:pt>
                <c:pt idx="264">
                  <c:v>5.3950290000000001</c:v>
                </c:pt>
                <c:pt idx="265">
                  <c:v>5.3426499999999999</c:v>
                </c:pt>
                <c:pt idx="266">
                  <c:v>5.3950290000000001</c:v>
                </c:pt>
                <c:pt idx="267">
                  <c:v>5.3950290000000001</c:v>
                </c:pt>
                <c:pt idx="268">
                  <c:v>5.4997860000000003</c:v>
                </c:pt>
                <c:pt idx="269">
                  <c:v>5.6569229999999955</c:v>
                </c:pt>
                <c:pt idx="270">
                  <c:v>5.7616820000000004</c:v>
                </c:pt>
                <c:pt idx="271">
                  <c:v>5.6569229999999955</c:v>
                </c:pt>
                <c:pt idx="272">
                  <c:v>5.7616820000000004</c:v>
                </c:pt>
                <c:pt idx="273">
                  <c:v>5.814060999999989</c:v>
                </c:pt>
                <c:pt idx="274">
                  <c:v>5.7616820000000004</c:v>
                </c:pt>
                <c:pt idx="275">
                  <c:v>5.814060999999989</c:v>
                </c:pt>
                <c:pt idx="276">
                  <c:v>5.8664389999999891</c:v>
                </c:pt>
                <c:pt idx="277">
                  <c:v>5.8664389999999891</c:v>
                </c:pt>
                <c:pt idx="278">
                  <c:v>5.9711959999999999</c:v>
                </c:pt>
                <c:pt idx="279">
                  <c:v>6.0759549999999889</c:v>
                </c:pt>
                <c:pt idx="280">
                  <c:v>6.0759549999999889</c:v>
                </c:pt>
                <c:pt idx="281">
                  <c:v>6.2854700000000001</c:v>
                </c:pt>
                <c:pt idx="282">
                  <c:v>6.2330920000000116</c:v>
                </c:pt>
                <c:pt idx="283">
                  <c:v>6.1807119999999891</c:v>
                </c:pt>
                <c:pt idx="284">
                  <c:v>6.2330920000000116</c:v>
                </c:pt>
                <c:pt idx="285">
                  <c:v>6.2854700000000001</c:v>
                </c:pt>
                <c:pt idx="286">
                  <c:v>6.3378499999999995</c:v>
                </c:pt>
                <c:pt idx="287">
                  <c:v>6.3902279999999996</c:v>
                </c:pt>
                <c:pt idx="288">
                  <c:v>6.4426069999999998</c:v>
                </c:pt>
                <c:pt idx="289">
                  <c:v>6.3902279999999996</c:v>
                </c:pt>
                <c:pt idx="290">
                  <c:v>6.4949859999999822</c:v>
                </c:pt>
                <c:pt idx="291">
                  <c:v>6.4949859999999822</c:v>
                </c:pt>
                <c:pt idx="292">
                  <c:v>6.5997440000000003</c:v>
                </c:pt>
                <c:pt idx="293">
                  <c:v>6.7045009999999881</c:v>
                </c:pt>
                <c:pt idx="294">
                  <c:v>6.8092600000000116</c:v>
                </c:pt>
                <c:pt idx="295">
                  <c:v>6.652122999999988</c:v>
                </c:pt>
                <c:pt idx="296">
                  <c:v>6.5473650000000001</c:v>
                </c:pt>
                <c:pt idx="297">
                  <c:v>6.5997440000000003</c:v>
                </c:pt>
                <c:pt idx="298">
                  <c:v>6.652122999999988</c:v>
                </c:pt>
                <c:pt idx="299">
                  <c:v>6.7568799999999998</c:v>
                </c:pt>
                <c:pt idx="300">
                  <c:v>6.8092600000000116</c:v>
                </c:pt>
                <c:pt idx="301">
                  <c:v>6.7568799999999998</c:v>
                </c:pt>
                <c:pt idx="302">
                  <c:v>6.8092600000000116</c:v>
                </c:pt>
                <c:pt idx="303">
                  <c:v>6.8092600000000116</c:v>
                </c:pt>
                <c:pt idx="304">
                  <c:v>6.9140179999999889</c:v>
                </c:pt>
                <c:pt idx="305">
                  <c:v>7.1759129999999889</c:v>
                </c:pt>
                <c:pt idx="306">
                  <c:v>7.2282909999999996</c:v>
                </c:pt>
                <c:pt idx="307">
                  <c:v>7.2806690000000138</c:v>
                </c:pt>
                <c:pt idx="308">
                  <c:v>7.1235329999999859</c:v>
                </c:pt>
                <c:pt idx="309">
                  <c:v>7.1759129999999889</c:v>
                </c:pt>
                <c:pt idx="310">
                  <c:v>7.2806690000000138</c:v>
                </c:pt>
                <c:pt idx="311">
                  <c:v>7.2806690000000138</c:v>
                </c:pt>
                <c:pt idx="312">
                  <c:v>7.4378060000000001</c:v>
                </c:pt>
                <c:pt idx="313">
                  <c:v>7.5425639999999996</c:v>
                </c:pt>
                <c:pt idx="314">
                  <c:v>7.647322</c:v>
                </c:pt>
                <c:pt idx="315">
                  <c:v>7.5949429999999891</c:v>
                </c:pt>
                <c:pt idx="316">
                  <c:v>7.5949429999999891</c:v>
                </c:pt>
                <c:pt idx="317">
                  <c:v>7.5425639999999996</c:v>
                </c:pt>
                <c:pt idx="318">
                  <c:v>7.4378060000000001</c:v>
                </c:pt>
                <c:pt idx="319">
                  <c:v>7.5425639999999996</c:v>
                </c:pt>
                <c:pt idx="320">
                  <c:v>7.647322</c:v>
                </c:pt>
                <c:pt idx="321">
                  <c:v>7.6997010000000001</c:v>
                </c:pt>
                <c:pt idx="322">
                  <c:v>7.9092159999999998</c:v>
                </c:pt>
                <c:pt idx="323">
                  <c:v>7.8568379999999891</c:v>
                </c:pt>
                <c:pt idx="324">
                  <c:v>7.9092159999999998</c:v>
                </c:pt>
                <c:pt idx="325">
                  <c:v>7.9615960000000001</c:v>
                </c:pt>
                <c:pt idx="326">
                  <c:v>7.8568379999999891</c:v>
                </c:pt>
                <c:pt idx="327">
                  <c:v>7.9615960000000001</c:v>
                </c:pt>
                <c:pt idx="328">
                  <c:v>7.9615960000000001</c:v>
                </c:pt>
                <c:pt idx="329">
                  <c:v>7.9615960000000001</c:v>
                </c:pt>
                <c:pt idx="330">
                  <c:v>8.0663540000000005</c:v>
                </c:pt>
                <c:pt idx="331">
                  <c:v>8.1711109999999998</c:v>
                </c:pt>
                <c:pt idx="332">
                  <c:v>8.1711109999999998</c:v>
                </c:pt>
                <c:pt idx="333">
                  <c:v>8.1711109999999998</c:v>
                </c:pt>
                <c:pt idx="334">
                  <c:v>8.1187319999999996</c:v>
                </c:pt>
                <c:pt idx="335">
                  <c:v>8.1187319999999996</c:v>
                </c:pt>
                <c:pt idx="336">
                  <c:v>8.0663540000000005</c:v>
                </c:pt>
                <c:pt idx="337">
                  <c:v>8.1711109999999998</c:v>
                </c:pt>
                <c:pt idx="338">
                  <c:v>8.2758690000000001</c:v>
                </c:pt>
                <c:pt idx="339">
                  <c:v>8.3282489999999996</c:v>
                </c:pt>
                <c:pt idx="340">
                  <c:v>8.1187319999999996</c:v>
                </c:pt>
                <c:pt idx="341">
                  <c:v>7.8568379999999891</c:v>
                </c:pt>
                <c:pt idx="342">
                  <c:v>7.9615960000000001</c:v>
                </c:pt>
                <c:pt idx="343">
                  <c:v>7.9092159999999998</c:v>
                </c:pt>
                <c:pt idx="344">
                  <c:v>7.9092159999999998</c:v>
                </c:pt>
                <c:pt idx="345">
                  <c:v>7.9092159999999998</c:v>
                </c:pt>
                <c:pt idx="346">
                  <c:v>7.9092159999999998</c:v>
                </c:pt>
                <c:pt idx="347">
                  <c:v>7.8568379999999891</c:v>
                </c:pt>
                <c:pt idx="348">
                  <c:v>7.9092159999999998</c:v>
                </c:pt>
                <c:pt idx="349">
                  <c:v>7.9615960000000001</c:v>
                </c:pt>
                <c:pt idx="350">
                  <c:v>8.1187319999999996</c:v>
                </c:pt>
                <c:pt idx="351">
                  <c:v>7.804458999999988</c:v>
                </c:pt>
                <c:pt idx="352">
                  <c:v>7.6997010000000001</c:v>
                </c:pt>
                <c:pt idx="353">
                  <c:v>7.6997010000000001</c:v>
                </c:pt>
                <c:pt idx="354">
                  <c:v>7.647322</c:v>
                </c:pt>
                <c:pt idx="355">
                  <c:v>7.6997010000000001</c:v>
                </c:pt>
                <c:pt idx="356">
                  <c:v>7.6997010000000001</c:v>
                </c:pt>
                <c:pt idx="357">
                  <c:v>7.804458999999988</c:v>
                </c:pt>
                <c:pt idx="358">
                  <c:v>7.6997010000000001</c:v>
                </c:pt>
                <c:pt idx="359">
                  <c:v>7.7520799999999985</c:v>
                </c:pt>
                <c:pt idx="360">
                  <c:v>7.6997010000000001</c:v>
                </c:pt>
                <c:pt idx="361">
                  <c:v>7.8568379999999891</c:v>
                </c:pt>
                <c:pt idx="362">
                  <c:v>7.647322</c:v>
                </c:pt>
                <c:pt idx="363">
                  <c:v>7.647322</c:v>
                </c:pt>
                <c:pt idx="364">
                  <c:v>7.6997010000000001</c:v>
                </c:pt>
                <c:pt idx="365">
                  <c:v>7.6997010000000001</c:v>
                </c:pt>
                <c:pt idx="366">
                  <c:v>7.6997010000000001</c:v>
                </c:pt>
                <c:pt idx="367">
                  <c:v>7.647322</c:v>
                </c:pt>
                <c:pt idx="368">
                  <c:v>7.6997010000000001</c:v>
                </c:pt>
                <c:pt idx="369">
                  <c:v>7.647322</c:v>
                </c:pt>
                <c:pt idx="370">
                  <c:v>7.5425639999999996</c:v>
                </c:pt>
                <c:pt idx="371">
                  <c:v>7.5949429999999891</c:v>
                </c:pt>
                <c:pt idx="372">
                  <c:v>7.5425639999999996</c:v>
                </c:pt>
                <c:pt idx="373">
                  <c:v>7.4378060000000001</c:v>
                </c:pt>
                <c:pt idx="374">
                  <c:v>7.490185999999988</c:v>
                </c:pt>
                <c:pt idx="375">
                  <c:v>7.5949429999999891</c:v>
                </c:pt>
                <c:pt idx="376">
                  <c:v>7.490185999999988</c:v>
                </c:pt>
                <c:pt idx="377">
                  <c:v>7.3854280000000001</c:v>
                </c:pt>
                <c:pt idx="378">
                  <c:v>7.4378060000000001</c:v>
                </c:pt>
                <c:pt idx="379">
                  <c:v>7.3854280000000001</c:v>
                </c:pt>
                <c:pt idx="380">
                  <c:v>7.2282909999999996</c:v>
                </c:pt>
                <c:pt idx="381">
                  <c:v>7.2806690000000138</c:v>
                </c:pt>
                <c:pt idx="382">
                  <c:v>7.490185999999988</c:v>
                </c:pt>
                <c:pt idx="383">
                  <c:v>7.5949429999999891</c:v>
                </c:pt>
                <c:pt idx="384">
                  <c:v>7.5949429999999891</c:v>
                </c:pt>
                <c:pt idx="385">
                  <c:v>7.5949429999999891</c:v>
                </c:pt>
                <c:pt idx="386">
                  <c:v>7.5949429999999891</c:v>
                </c:pt>
                <c:pt idx="387">
                  <c:v>7.647322</c:v>
                </c:pt>
                <c:pt idx="388">
                  <c:v>7.3330489999999999</c:v>
                </c:pt>
                <c:pt idx="389">
                  <c:v>7.3854280000000001</c:v>
                </c:pt>
                <c:pt idx="390">
                  <c:v>7.2282909999999996</c:v>
                </c:pt>
                <c:pt idx="391">
                  <c:v>7.2806690000000138</c:v>
                </c:pt>
                <c:pt idx="392">
                  <c:v>7.2806690000000138</c:v>
                </c:pt>
                <c:pt idx="393">
                  <c:v>7.2282909999999996</c:v>
                </c:pt>
                <c:pt idx="394">
                  <c:v>7.2282909999999996</c:v>
                </c:pt>
                <c:pt idx="395">
                  <c:v>7.1235329999999859</c:v>
                </c:pt>
                <c:pt idx="396">
                  <c:v>7.1235329999999859</c:v>
                </c:pt>
                <c:pt idx="397">
                  <c:v>7.0711550000000001</c:v>
                </c:pt>
                <c:pt idx="398">
                  <c:v>6.9663959999999996</c:v>
                </c:pt>
                <c:pt idx="399">
                  <c:v>6.9140179999999889</c:v>
                </c:pt>
                <c:pt idx="400">
                  <c:v>6.9663959999999996</c:v>
                </c:pt>
                <c:pt idx="401">
                  <c:v>6.9663959999999996</c:v>
                </c:pt>
                <c:pt idx="402">
                  <c:v>6.9663959999999996</c:v>
                </c:pt>
                <c:pt idx="403">
                  <c:v>6.9663959999999996</c:v>
                </c:pt>
                <c:pt idx="404">
                  <c:v>6.9140179999999889</c:v>
                </c:pt>
                <c:pt idx="405">
                  <c:v>6.8092600000000116</c:v>
                </c:pt>
                <c:pt idx="406">
                  <c:v>6.8092600000000116</c:v>
                </c:pt>
                <c:pt idx="407">
                  <c:v>6.7568799999999998</c:v>
                </c:pt>
                <c:pt idx="408">
                  <c:v>6.7045009999999881</c:v>
                </c:pt>
                <c:pt idx="409">
                  <c:v>6.7045009999999881</c:v>
                </c:pt>
                <c:pt idx="410">
                  <c:v>6.652122999999988</c:v>
                </c:pt>
                <c:pt idx="411">
                  <c:v>6.5997440000000003</c:v>
                </c:pt>
                <c:pt idx="412">
                  <c:v>6.5473650000000001</c:v>
                </c:pt>
                <c:pt idx="413">
                  <c:v>6.652122999999988</c:v>
                </c:pt>
                <c:pt idx="414">
                  <c:v>6.7045009999999881</c:v>
                </c:pt>
                <c:pt idx="415">
                  <c:v>6.652122999999988</c:v>
                </c:pt>
                <c:pt idx="416">
                  <c:v>6.5997440000000003</c:v>
                </c:pt>
                <c:pt idx="417">
                  <c:v>6.5473650000000001</c:v>
                </c:pt>
                <c:pt idx="418">
                  <c:v>6.3902279999999996</c:v>
                </c:pt>
                <c:pt idx="419">
                  <c:v>6.3902279999999996</c:v>
                </c:pt>
                <c:pt idx="420">
                  <c:v>6.1807119999999891</c:v>
                </c:pt>
                <c:pt idx="421">
                  <c:v>6.2330920000000116</c:v>
                </c:pt>
                <c:pt idx="422">
                  <c:v>6.1807119999999891</c:v>
                </c:pt>
                <c:pt idx="423">
                  <c:v>6.1283339999999891</c:v>
                </c:pt>
                <c:pt idx="424">
                  <c:v>6.1283339999999891</c:v>
                </c:pt>
                <c:pt idx="425">
                  <c:v>6.1807119999999891</c:v>
                </c:pt>
                <c:pt idx="426">
                  <c:v>6.1283339999999891</c:v>
                </c:pt>
                <c:pt idx="427">
                  <c:v>6.0759549999999889</c:v>
                </c:pt>
                <c:pt idx="428">
                  <c:v>6.0759549999999889</c:v>
                </c:pt>
                <c:pt idx="429">
                  <c:v>6.0759549999999889</c:v>
                </c:pt>
                <c:pt idx="430">
                  <c:v>5.9711959999999999</c:v>
                </c:pt>
                <c:pt idx="431">
                  <c:v>5.9188179999999955</c:v>
                </c:pt>
                <c:pt idx="432">
                  <c:v>5.814060999999989</c:v>
                </c:pt>
                <c:pt idx="433">
                  <c:v>5.7616820000000004</c:v>
                </c:pt>
                <c:pt idx="434">
                  <c:v>5.6569229999999955</c:v>
                </c:pt>
                <c:pt idx="435">
                  <c:v>5.6045449999999821</c:v>
                </c:pt>
                <c:pt idx="436">
                  <c:v>5.6569229999999955</c:v>
                </c:pt>
                <c:pt idx="437">
                  <c:v>5.6045449999999821</c:v>
                </c:pt>
                <c:pt idx="438">
                  <c:v>5.5521659999999891</c:v>
                </c:pt>
                <c:pt idx="439">
                  <c:v>5.6569229999999955</c:v>
                </c:pt>
                <c:pt idx="440">
                  <c:v>5.6569229999999955</c:v>
                </c:pt>
                <c:pt idx="441">
                  <c:v>5.6045449999999821</c:v>
                </c:pt>
                <c:pt idx="442">
                  <c:v>5.6045449999999821</c:v>
                </c:pt>
                <c:pt idx="443">
                  <c:v>5.6045449999999821</c:v>
                </c:pt>
                <c:pt idx="444">
                  <c:v>5.5521659999999891</c:v>
                </c:pt>
                <c:pt idx="445">
                  <c:v>5.5521659999999891</c:v>
                </c:pt>
                <c:pt idx="446">
                  <c:v>5.4997860000000003</c:v>
                </c:pt>
                <c:pt idx="447">
                  <c:v>5.4474080000000002</c:v>
                </c:pt>
                <c:pt idx="448">
                  <c:v>5.3950290000000001</c:v>
                </c:pt>
                <c:pt idx="449">
                  <c:v>5.2902709999999997</c:v>
                </c:pt>
                <c:pt idx="450">
                  <c:v>5.1855129999999869</c:v>
                </c:pt>
                <c:pt idx="451">
                  <c:v>5.1331339999999965</c:v>
                </c:pt>
                <c:pt idx="452">
                  <c:v>5.0283759999999891</c:v>
                </c:pt>
                <c:pt idx="453">
                  <c:v>4.9759979999999997</c:v>
                </c:pt>
                <c:pt idx="454">
                  <c:v>4.9236180000000003</c:v>
                </c:pt>
                <c:pt idx="455">
                  <c:v>4.9236180000000003</c:v>
                </c:pt>
                <c:pt idx="456">
                  <c:v>4.7664819999999946</c:v>
                </c:pt>
                <c:pt idx="457">
                  <c:v>4.7141029999999891</c:v>
                </c:pt>
                <c:pt idx="458">
                  <c:v>4.6617239999999995</c:v>
                </c:pt>
                <c:pt idx="459">
                  <c:v>4.7141029999999891</c:v>
                </c:pt>
                <c:pt idx="460">
                  <c:v>4.5569660000000001</c:v>
                </c:pt>
                <c:pt idx="461">
                  <c:v>4.5569660000000001</c:v>
                </c:pt>
                <c:pt idx="462">
                  <c:v>4.2950720000000002</c:v>
                </c:pt>
                <c:pt idx="463">
                  <c:v>4.2950720000000002</c:v>
                </c:pt>
                <c:pt idx="464">
                  <c:v>4.1903139999999945</c:v>
                </c:pt>
                <c:pt idx="465">
                  <c:v>4.1903139999999945</c:v>
                </c:pt>
                <c:pt idx="466">
                  <c:v>4.0331770000000002</c:v>
                </c:pt>
                <c:pt idx="467">
                  <c:v>4.0855559999999889</c:v>
                </c:pt>
                <c:pt idx="468">
                  <c:v>4.0331770000000002</c:v>
                </c:pt>
                <c:pt idx="469">
                  <c:v>4.0855559999999889</c:v>
                </c:pt>
                <c:pt idx="470">
                  <c:v>4.2950720000000002</c:v>
                </c:pt>
                <c:pt idx="471">
                  <c:v>4.2426930000000116</c:v>
                </c:pt>
                <c:pt idx="472">
                  <c:v>4.1903139999999945</c:v>
                </c:pt>
                <c:pt idx="473">
                  <c:v>4.1903139999999945</c:v>
                </c:pt>
                <c:pt idx="474">
                  <c:v>4.1379349999999802</c:v>
                </c:pt>
                <c:pt idx="475">
                  <c:v>4.0855559999999889</c:v>
                </c:pt>
                <c:pt idx="476">
                  <c:v>4.0331770000000002</c:v>
                </c:pt>
                <c:pt idx="477">
                  <c:v>4.0331770000000002</c:v>
                </c:pt>
                <c:pt idx="478">
                  <c:v>3.9807980000000001</c:v>
                </c:pt>
                <c:pt idx="479">
                  <c:v>4.0331770000000002</c:v>
                </c:pt>
                <c:pt idx="480">
                  <c:v>4.0331770000000002</c:v>
                </c:pt>
                <c:pt idx="481">
                  <c:v>4.0855559999999889</c:v>
                </c:pt>
                <c:pt idx="482">
                  <c:v>4.0331770000000002</c:v>
                </c:pt>
                <c:pt idx="483">
                  <c:v>4.0855559999999889</c:v>
                </c:pt>
                <c:pt idx="484">
                  <c:v>3.9807980000000001</c:v>
                </c:pt>
                <c:pt idx="485">
                  <c:v>4.0331770000000002</c:v>
                </c:pt>
                <c:pt idx="486">
                  <c:v>3.9807980000000001</c:v>
                </c:pt>
                <c:pt idx="487">
                  <c:v>3.9284189999999977</c:v>
                </c:pt>
                <c:pt idx="488">
                  <c:v>3.9284189999999977</c:v>
                </c:pt>
                <c:pt idx="489">
                  <c:v>3.9807980000000001</c:v>
                </c:pt>
                <c:pt idx="490">
                  <c:v>4.0331770000000002</c:v>
                </c:pt>
                <c:pt idx="491">
                  <c:v>4.1379349999999802</c:v>
                </c:pt>
                <c:pt idx="492">
                  <c:v>4.2950720000000002</c:v>
                </c:pt>
                <c:pt idx="493">
                  <c:v>4.3474499999999985</c:v>
                </c:pt>
                <c:pt idx="494">
                  <c:v>4.3998290000000004</c:v>
                </c:pt>
                <c:pt idx="495">
                  <c:v>4.3474499999999985</c:v>
                </c:pt>
                <c:pt idx="496">
                  <c:v>4.0855559999999889</c:v>
                </c:pt>
                <c:pt idx="497">
                  <c:v>4.1379349999999802</c:v>
                </c:pt>
                <c:pt idx="498">
                  <c:v>4.1903139999999945</c:v>
                </c:pt>
                <c:pt idx="499">
                  <c:v>4.1379349999999802</c:v>
                </c:pt>
                <c:pt idx="500">
                  <c:v>4.1903139999999945</c:v>
                </c:pt>
                <c:pt idx="501">
                  <c:v>4.0331770000000002</c:v>
                </c:pt>
                <c:pt idx="502">
                  <c:v>4.1379349999999802</c:v>
                </c:pt>
                <c:pt idx="503">
                  <c:v>4.0855559999999889</c:v>
                </c:pt>
                <c:pt idx="504">
                  <c:v>4.0855559999999889</c:v>
                </c:pt>
                <c:pt idx="505">
                  <c:v>4.1379349999999802</c:v>
                </c:pt>
                <c:pt idx="506">
                  <c:v>4.0331770000000002</c:v>
                </c:pt>
                <c:pt idx="507">
                  <c:v>4.0855559999999889</c:v>
                </c:pt>
                <c:pt idx="508">
                  <c:v>4.1379349999999802</c:v>
                </c:pt>
                <c:pt idx="509">
                  <c:v>4.1903139999999945</c:v>
                </c:pt>
                <c:pt idx="510">
                  <c:v>4.1379349999999802</c:v>
                </c:pt>
                <c:pt idx="511">
                  <c:v>4.2426930000000116</c:v>
                </c:pt>
                <c:pt idx="512">
                  <c:v>4.1379349999999802</c:v>
                </c:pt>
                <c:pt idx="513">
                  <c:v>4.0855559999999889</c:v>
                </c:pt>
                <c:pt idx="514">
                  <c:v>4.3474499999999985</c:v>
                </c:pt>
                <c:pt idx="515">
                  <c:v>4.3474499999999985</c:v>
                </c:pt>
                <c:pt idx="516">
                  <c:v>4.1903139999999945</c:v>
                </c:pt>
                <c:pt idx="517">
                  <c:v>4.2426930000000116</c:v>
                </c:pt>
                <c:pt idx="518">
                  <c:v>4.2426930000000116</c:v>
                </c:pt>
                <c:pt idx="519">
                  <c:v>4.1903139999999945</c:v>
                </c:pt>
                <c:pt idx="520">
                  <c:v>4.1379349999999802</c:v>
                </c:pt>
                <c:pt idx="521">
                  <c:v>4.1379349999999802</c:v>
                </c:pt>
                <c:pt idx="522">
                  <c:v>4.0855559999999889</c:v>
                </c:pt>
                <c:pt idx="523">
                  <c:v>4.1379349999999802</c:v>
                </c:pt>
                <c:pt idx="524">
                  <c:v>4.1903139999999945</c:v>
                </c:pt>
                <c:pt idx="525">
                  <c:v>4.2426930000000116</c:v>
                </c:pt>
                <c:pt idx="526">
                  <c:v>4.2426930000000116</c:v>
                </c:pt>
                <c:pt idx="527">
                  <c:v>4.1903139999999945</c:v>
                </c:pt>
                <c:pt idx="528">
                  <c:v>4.2950720000000002</c:v>
                </c:pt>
                <c:pt idx="529">
                  <c:v>4.2950720000000002</c:v>
                </c:pt>
                <c:pt idx="530">
                  <c:v>4.2426930000000116</c:v>
                </c:pt>
                <c:pt idx="531">
                  <c:v>4.1379349999999802</c:v>
                </c:pt>
                <c:pt idx="532">
                  <c:v>4.2426930000000116</c:v>
                </c:pt>
                <c:pt idx="533">
                  <c:v>4.3998290000000004</c:v>
                </c:pt>
                <c:pt idx="534">
                  <c:v>4.3998290000000004</c:v>
                </c:pt>
                <c:pt idx="535">
                  <c:v>4.2950720000000002</c:v>
                </c:pt>
                <c:pt idx="536">
                  <c:v>4.2950720000000002</c:v>
                </c:pt>
                <c:pt idx="537">
                  <c:v>4.3474499999999985</c:v>
                </c:pt>
                <c:pt idx="538">
                  <c:v>4.2950720000000002</c:v>
                </c:pt>
                <c:pt idx="539">
                  <c:v>4.2426930000000116</c:v>
                </c:pt>
                <c:pt idx="540">
                  <c:v>4.2950720000000002</c:v>
                </c:pt>
                <c:pt idx="541">
                  <c:v>4.3998290000000004</c:v>
                </c:pt>
                <c:pt idx="542">
                  <c:v>4.4522079999999997</c:v>
                </c:pt>
                <c:pt idx="543">
                  <c:v>4.5045869999999821</c:v>
                </c:pt>
                <c:pt idx="544">
                  <c:v>4.5569660000000001</c:v>
                </c:pt>
                <c:pt idx="545">
                  <c:v>4.4522079999999997</c:v>
                </c:pt>
                <c:pt idx="546">
                  <c:v>4.2950720000000002</c:v>
                </c:pt>
                <c:pt idx="547">
                  <c:v>4.1903139999999945</c:v>
                </c:pt>
                <c:pt idx="548">
                  <c:v>4.2426930000000116</c:v>
                </c:pt>
                <c:pt idx="549">
                  <c:v>4.2950720000000002</c:v>
                </c:pt>
                <c:pt idx="550">
                  <c:v>4.2426930000000116</c:v>
                </c:pt>
                <c:pt idx="551">
                  <c:v>4.2426930000000116</c:v>
                </c:pt>
                <c:pt idx="552">
                  <c:v>4.2950720000000002</c:v>
                </c:pt>
                <c:pt idx="553">
                  <c:v>4.3474499999999985</c:v>
                </c:pt>
                <c:pt idx="554">
                  <c:v>4.3474499999999985</c:v>
                </c:pt>
                <c:pt idx="555">
                  <c:v>4.2950720000000002</c:v>
                </c:pt>
                <c:pt idx="556">
                  <c:v>4.3474499999999985</c:v>
                </c:pt>
                <c:pt idx="557">
                  <c:v>4.3998290000000004</c:v>
                </c:pt>
                <c:pt idx="558">
                  <c:v>4.3474499999999985</c:v>
                </c:pt>
                <c:pt idx="559">
                  <c:v>4.4522079999999997</c:v>
                </c:pt>
                <c:pt idx="560">
                  <c:v>4.5569660000000001</c:v>
                </c:pt>
                <c:pt idx="561">
                  <c:v>4.5569660000000001</c:v>
                </c:pt>
                <c:pt idx="562">
                  <c:v>4.7141029999999891</c:v>
                </c:pt>
                <c:pt idx="563">
                  <c:v>4.7141029999999891</c:v>
                </c:pt>
                <c:pt idx="564">
                  <c:v>4.5569660000000001</c:v>
                </c:pt>
                <c:pt idx="565">
                  <c:v>4.2950720000000002</c:v>
                </c:pt>
                <c:pt idx="566">
                  <c:v>4.3474499999999985</c:v>
                </c:pt>
                <c:pt idx="567">
                  <c:v>4.4522079999999997</c:v>
                </c:pt>
                <c:pt idx="568">
                  <c:v>4.6617239999999995</c:v>
                </c:pt>
                <c:pt idx="569">
                  <c:v>4.7141029999999891</c:v>
                </c:pt>
                <c:pt idx="570">
                  <c:v>4.6617239999999995</c:v>
                </c:pt>
                <c:pt idx="571">
                  <c:v>4.6093450000000002</c:v>
                </c:pt>
                <c:pt idx="572">
                  <c:v>4.6093450000000002</c:v>
                </c:pt>
                <c:pt idx="573">
                  <c:v>4.6093450000000002</c:v>
                </c:pt>
                <c:pt idx="574">
                  <c:v>4.6617239999999995</c:v>
                </c:pt>
                <c:pt idx="575">
                  <c:v>4.6093450000000002</c:v>
                </c:pt>
                <c:pt idx="576">
                  <c:v>4.5569660000000001</c:v>
                </c:pt>
                <c:pt idx="577">
                  <c:v>4.5569660000000001</c:v>
                </c:pt>
                <c:pt idx="578">
                  <c:v>4.4522079999999997</c:v>
                </c:pt>
                <c:pt idx="579">
                  <c:v>4.5569660000000001</c:v>
                </c:pt>
                <c:pt idx="580">
                  <c:v>4.7141029999999891</c:v>
                </c:pt>
                <c:pt idx="581">
                  <c:v>4.6617239999999995</c:v>
                </c:pt>
                <c:pt idx="582">
                  <c:v>4.7664819999999946</c:v>
                </c:pt>
                <c:pt idx="583">
                  <c:v>4.7141029999999891</c:v>
                </c:pt>
                <c:pt idx="584">
                  <c:v>4.7664819999999946</c:v>
                </c:pt>
                <c:pt idx="585">
                  <c:v>4.6093450000000002</c:v>
                </c:pt>
                <c:pt idx="586">
                  <c:v>4.6617239999999995</c:v>
                </c:pt>
                <c:pt idx="587">
                  <c:v>4.8188610000000001</c:v>
                </c:pt>
                <c:pt idx="588">
                  <c:v>4.6617239999999995</c:v>
                </c:pt>
                <c:pt idx="589">
                  <c:v>4.6617239999999995</c:v>
                </c:pt>
                <c:pt idx="590">
                  <c:v>4.6617239999999995</c:v>
                </c:pt>
                <c:pt idx="591">
                  <c:v>4.6093450000000002</c:v>
                </c:pt>
                <c:pt idx="592">
                  <c:v>4.6093450000000002</c:v>
                </c:pt>
                <c:pt idx="593">
                  <c:v>4.6093450000000002</c:v>
                </c:pt>
                <c:pt idx="594">
                  <c:v>4.5569660000000001</c:v>
                </c:pt>
                <c:pt idx="595">
                  <c:v>4.5569660000000001</c:v>
                </c:pt>
                <c:pt idx="596">
                  <c:v>4.5569660000000001</c:v>
                </c:pt>
                <c:pt idx="597">
                  <c:v>4.8188610000000001</c:v>
                </c:pt>
                <c:pt idx="598">
                  <c:v>4.9759979999999997</c:v>
                </c:pt>
                <c:pt idx="599">
                  <c:v>4.9236180000000003</c:v>
                </c:pt>
                <c:pt idx="600">
                  <c:v>4.9236180000000003</c:v>
                </c:pt>
                <c:pt idx="601">
                  <c:v>4.8188610000000001</c:v>
                </c:pt>
                <c:pt idx="602">
                  <c:v>4.7664819999999946</c:v>
                </c:pt>
                <c:pt idx="603">
                  <c:v>4.8712400000000127</c:v>
                </c:pt>
                <c:pt idx="604">
                  <c:v>4.8188610000000001</c:v>
                </c:pt>
                <c:pt idx="605">
                  <c:v>4.7664819999999946</c:v>
                </c:pt>
                <c:pt idx="606">
                  <c:v>4.5569660000000001</c:v>
                </c:pt>
                <c:pt idx="607">
                  <c:v>4.5569660000000001</c:v>
                </c:pt>
                <c:pt idx="608">
                  <c:v>4.5045869999999821</c:v>
                </c:pt>
                <c:pt idx="609">
                  <c:v>4.6093450000000002</c:v>
                </c:pt>
                <c:pt idx="610">
                  <c:v>4.7141029999999891</c:v>
                </c:pt>
                <c:pt idx="611">
                  <c:v>4.9236180000000003</c:v>
                </c:pt>
                <c:pt idx="612">
                  <c:v>5.1331339999999965</c:v>
                </c:pt>
                <c:pt idx="613">
                  <c:v>5.2378920000000004</c:v>
                </c:pt>
                <c:pt idx="614">
                  <c:v>5.1855129999999869</c:v>
                </c:pt>
                <c:pt idx="615">
                  <c:v>5.1331339999999965</c:v>
                </c:pt>
                <c:pt idx="616">
                  <c:v>4.9236180000000003</c:v>
                </c:pt>
                <c:pt idx="617">
                  <c:v>4.8712400000000127</c:v>
                </c:pt>
                <c:pt idx="618">
                  <c:v>4.8712400000000127</c:v>
                </c:pt>
                <c:pt idx="619">
                  <c:v>5.0283759999999891</c:v>
                </c:pt>
                <c:pt idx="620">
                  <c:v>5.0807549999999955</c:v>
                </c:pt>
                <c:pt idx="621">
                  <c:v>4.9759979999999997</c:v>
                </c:pt>
                <c:pt idx="622">
                  <c:v>4.8712400000000127</c:v>
                </c:pt>
                <c:pt idx="623">
                  <c:v>4.7664819999999946</c:v>
                </c:pt>
                <c:pt idx="624">
                  <c:v>4.8712400000000127</c:v>
                </c:pt>
                <c:pt idx="625">
                  <c:v>5.1331339999999965</c:v>
                </c:pt>
                <c:pt idx="626">
                  <c:v>5.1331339999999965</c:v>
                </c:pt>
                <c:pt idx="627">
                  <c:v>5.1331339999999965</c:v>
                </c:pt>
                <c:pt idx="628">
                  <c:v>5.1331339999999965</c:v>
                </c:pt>
                <c:pt idx="629">
                  <c:v>5.0807549999999955</c:v>
                </c:pt>
                <c:pt idx="630">
                  <c:v>5.2378920000000004</c:v>
                </c:pt>
                <c:pt idx="631">
                  <c:v>5.3426499999999999</c:v>
                </c:pt>
                <c:pt idx="632">
                  <c:v>5.2902709999999997</c:v>
                </c:pt>
                <c:pt idx="633">
                  <c:v>5.3426499999999999</c:v>
                </c:pt>
                <c:pt idx="634">
                  <c:v>5.2902709999999997</c:v>
                </c:pt>
                <c:pt idx="635">
                  <c:v>5.3426499999999999</c:v>
                </c:pt>
                <c:pt idx="636">
                  <c:v>5.2902709999999997</c:v>
                </c:pt>
                <c:pt idx="637">
                  <c:v>5.2902709999999997</c:v>
                </c:pt>
                <c:pt idx="638">
                  <c:v>5.2902709999999997</c:v>
                </c:pt>
                <c:pt idx="639">
                  <c:v>5.3950290000000001</c:v>
                </c:pt>
                <c:pt idx="640">
                  <c:v>5.4474080000000002</c:v>
                </c:pt>
                <c:pt idx="641">
                  <c:v>5.3426499999999999</c:v>
                </c:pt>
                <c:pt idx="642">
                  <c:v>5.3426499999999999</c:v>
                </c:pt>
                <c:pt idx="643">
                  <c:v>5.3950290000000001</c:v>
                </c:pt>
                <c:pt idx="644">
                  <c:v>5.4474080000000002</c:v>
                </c:pt>
                <c:pt idx="645">
                  <c:v>5.3426499999999999</c:v>
                </c:pt>
                <c:pt idx="646">
                  <c:v>5.4474080000000002</c:v>
                </c:pt>
                <c:pt idx="647">
                  <c:v>5.3950290000000001</c:v>
                </c:pt>
                <c:pt idx="648">
                  <c:v>5.4474080000000002</c:v>
                </c:pt>
                <c:pt idx="649">
                  <c:v>5.5521659999999891</c:v>
                </c:pt>
                <c:pt idx="650">
                  <c:v>5.4997860000000003</c:v>
                </c:pt>
                <c:pt idx="651">
                  <c:v>5.6045449999999821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'log2'!$F$1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</c:v>
                </c:pt>
                <c:pt idx="10">
                  <c:v>1.159999999999997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1.6800000000000026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5.3609999999999891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6.522999999999989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7.1049999999999889</c:v>
                </c:pt>
                <c:pt idx="55">
                  <c:v>7.1249999999999849</c:v>
                </c:pt>
                <c:pt idx="56">
                  <c:v>7.144999999999988</c:v>
                </c:pt>
                <c:pt idx="57">
                  <c:v>7.1659999999999888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7.8259999999999881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9.1270000000000007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9.9520000000000231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10.985000000000021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11.302000000000021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12.372000000000025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12.452000000000025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12.965000000000025</c:v>
                </c:pt>
                <c:pt idx="157">
                  <c:v>12.985000000000021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13.065000000000021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13.365000000000025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13.859000000000025</c:v>
                </c:pt>
                <c:pt idx="184">
                  <c:v>13.879000000000021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14.315000000000021</c:v>
                </c:pt>
                <c:pt idx="195">
                  <c:v>14.355000000000029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14.453000000000022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15.875000000000025</c:v>
                </c:pt>
                <c:pt idx="233">
                  <c:v>15.895000000000021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16.962999999999937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17.63400000000005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18.068999999999956</c:v>
                </c:pt>
                <c:pt idx="286">
                  <c:v>18.088999999999952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18.286999999999953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18.562999999999953</c:v>
                </c:pt>
                <c:pt idx="297">
                  <c:v>18.582999999999949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18.722999999999953</c:v>
                </c:pt>
                <c:pt idx="303">
                  <c:v>18.742999999999952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19.928999999999949</c:v>
                </c:pt>
                <c:pt idx="332">
                  <c:v>19.949000000000002</c:v>
                </c:pt>
                <c:pt idx="333">
                  <c:v>19.968999999999948</c:v>
                </c:pt>
                <c:pt idx="334">
                  <c:v>19.988999999999937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20.443999999999956</c:v>
                </c:pt>
                <c:pt idx="347">
                  <c:v>20.485999999999937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20.998999999999953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21.117000000000054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22.068999999999956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23.314000000000043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23.768999999999949</c:v>
                </c:pt>
                <c:pt idx="428">
                  <c:v>23.788999999999948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25.748999999999953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25.965999999999944</c:v>
                </c:pt>
                <c:pt idx="486">
                  <c:v>25.985999999999937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26.065999999999953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26.282999999999948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26.382999999999956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27.588999999999952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27.786999999999953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28.814000000000043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28.972999999999953</c:v>
                </c:pt>
                <c:pt idx="548">
                  <c:v>28.992999999999952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31.222999999999953</c:v>
                </c:pt>
                <c:pt idx="607">
                  <c:v>31.242999999999952</c:v>
                </c:pt>
                <c:pt idx="608">
                  <c:v>31.282999999999948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31.63700000000005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31.814000000000043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'log2'!$F$2:$F$653</c:f>
              <c:numCache>
                <c:formatCode>General</c:formatCode>
                <c:ptCount val="652"/>
                <c:pt idx="0">
                  <c:v>2.7692310000000058</c:v>
                </c:pt>
                <c:pt idx="1">
                  <c:v>2.8351649999999977</c:v>
                </c:pt>
                <c:pt idx="2">
                  <c:v>2.8021979999999997</c:v>
                </c:pt>
                <c:pt idx="3">
                  <c:v>3</c:v>
                </c:pt>
                <c:pt idx="4">
                  <c:v>2.9670329999999998</c:v>
                </c:pt>
                <c:pt idx="5">
                  <c:v>2.9670329999999998</c:v>
                </c:pt>
                <c:pt idx="6">
                  <c:v>2.9670329999999998</c:v>
                </c:pt>
                <c:pt idx="7">
                  <c:v>2.9670329999999998</c:v>
                </c:pt>
                <c:pt idx="8">
                  <c:v>2.9670329999999998</c:v>
                </c:pt>
                <c:pt idx="9">
                  <c:v>2.8681320000000001</c:v>
                </c:pt>
                <c:pt idx="10">
                  <c:v>2.8351649999999977</c:v>
                </c:pt>
                <c:pt idx="11">
                  <c:v>2.8351649999999977</c:v>
                </c:pt>
                <c:pt idx="12">
                  <c:v>2.8681320000000001</c:v>
                </c:pt>
                <c:pt idx="13">
                  <c:v>2.8351649999999977</c:v>
                </c:pt>
                <c:pt idx="14">
                  <c:v>2.8681320000000001</c:v>
                </c:pt>
                <c:pt idx="15">
                  <c:v>3.0329669999999949</c:v>
                </c:pt>
                <c:pt idx="16">
                  <c:v>2.9010989999999977</c:v>
                </c:pt>
                <c:pt idx="17">
                  <c:v>3</c:v>
                </c:pt>
                <c:pt idx="18">
                  <c:v>3</c:v>
                </c:pt>
                <c:pt idx="19">
                  <c:v>3.0329669999999949</c:v>
                </c:pt>
                <c:pt idx="20">
                  <c:v>2.9340659999999938</c:v>
                </c:pt>
                <c:pt idx="21">
                  <c:v>2.9010989999999977</c:v>
                </c:pt>
                <c:pt idx="22">
                  <c:v>2.9340659999999938</c:v>
                </c:pt>
                <c:pt idx="23">
                  <c:v>2.8351649999999977</c:v>
                </c:pt>
                <c:pt idx="24">
                  <c:v>2.8681320000000001</c:v>
                </c:pt>
                <c:pt idx="25">
                  <c:v>2.8021979999999997</c:v>
                </c:pt>
                <c:pt idx="26">
                  <c:v>2.8021979999999997</c:v>
                </c:pt>
                <c:pt idx="27">
                  <c:v>2.9670329999999998</c:v>
                </c:pt>
                <c:pt idx="28">
                  <c:v>3</c:v>
                </c:pt>
                <c:pt idx="29">
                  <c:v>3</c:v>
                </c:pt>
                <c:pt idx="30">
                  <c:v>2.8681320000000001</c:v>
                </c:pt>
                <c:pt idx="31">
                  <c:v>2.8681320000000001</c:v>
                </c:pt>
                <c:pt idx="32">
                  <c:v>2.8351649999999977</c:v>
                </c:pt>
                <c:pt idx="33">
                  <c:v>2.8681320000000001</c:v>
                </c:pt>
                <c:pt idx="34">
                  <c:v>2.8681320000000001</c:v>
                </c:pt>
                <c:pt idx="35">
                  <c:v>2.9010989999999977</c:v>
                </c:pt>
                <c:pt idx="36">
                  <c:v>2.9010989999999977</c:v>
                </c:pt>
                <c:pt idx="37">
                  <c:v>2.9670329999999998</c:v>
                </c:pt>
                <c:pt idx="38">
                  <c:v>2.7692310000000058</c:v>
                </c:pt>
                <c:pt idx="39">
                  <c:v>2.8681320000000001</c:v>
                </c:pt>
                <c:pt idx="40">
                  <c:v>3.0329669999999949</c:v>
                </c:pt>
                <c:pt idx="41">
                  <c:v>2.8681320000000001</c:v>
                </c:pt>
                <c:pt idx="42">
                  <c:v>2.8681320000000001</c:v>
                </c:pt>
                <c:pt idx="43">
                  <c:v>2.8681320000000001</c:v>
                </c:pt>
                <c:pt idx="44">
                  <c:v>2.8681320000000001</c:v>
                </c:pt>
                <c:pt idx="45">
                  <c:v>3.0329669999999949</c:v>
                </c:pt>
                <c:pt idx="46">
                  <c:v>3</c:v>
                </c:pt>
                <c:pt idx="47">
                  <c:v>2.9670329999999998</c:v>
                </c:pt>
                <c:pt idx="48">
                  <c:v>2.9670329999999998</c:v>
                </c:pt>
                <c:pt idx="49">
                  <c:v>2.9340659999999938</c:v>
                </c:pt>
                <c:pt idx="50">
                  <c:v>2.9340659999999938</c:v>
                </c:pt>
                <c:pt idx="51">
                  <c:v>2.9340659999999938</c:v>
                </c:pt>
                <c:pt idx="52">
                  <c:v>3.0329669999999949</c:v>
                </c:pt>
                <c:pt idx="53">
                  <c:v>3</c:v>
                </c:pt>
                <c:pt idx="54">
                  <c:v>2.9340659999999938</c:v>
                </c:pt>
                <c:pt idx="55">
                  <c:v>2.9340659999999938</c:v>
                </c:pt>
                <c:pt idx="56">
                  <c:v>2.9340659999999938</c:v>
                </c:pt>
                <c:pt idx="57">
                  <c:v>2.9010989999999977</c:v>
                </c:pt>
                <c:pt idx="58">
                  <c:v>2.9340659999999938</c:v>
                </c:pt>
                <c:pt idx="59">
                  <c:v>2.8351649999999977</c:v>
                </c:pt>
                <c:pt idx="60">
                  <c:v>2.8021979999999997</c:v>
                </c:pt>
                <c:pt idx="61">
                  <c:v>2.8021979999999997</c:v>
                </c:pt>
                <c:pt idx="62">
                  <c:v>2.9340659999999938</c:v>
                </c:pt>
                <c:pt idx="63">
                  <c:v>2.9010989999999977</c:v>
                </c:pt>
                <c:pt idx="64">
                  <c:v>3.0329669999999949</c:v>
                </c:pt>
                <c:pt idx="65">
                  <c:v>2.7692310000000058</c:v>
                </c:pt>
                <c:pt idx="66">
                  <c:v>2.8021979999999997</c:v>
                </c:pt>
                <c:pt idx="67">
                  <c:v>2.8351649999999977</c:v>
                </c:pt>
                <c:pt idx="68">
                  <c:v>2.8681320000000001</c:v>
                </c:pt>
                <c:pt idx="69">
                  <c:v>2.7692310000000058</c:v>
                </c:pt>
                <c:pt idx="70">
                  <c:v>2.8681320000000001</c:v>
                </c:pt>
                <c:pt idx="71">
                  <c:v>2.8351649999999977</c:v>
                </c:pt>
                <c:pt idx="72">
                  <c:v>2.7692310000000058</c:v>
                </c:pt>
                <c:pt idx="73">
                  <c:v>2.9340659999999938</c:v>
                </c:pt>
                <c:pt idx="74">
                  <c:v>2.8351649999999977</c:v>
                </c:pt>
                <c:pt idx="75">
                  <c:v>2.9010989999999977</c:v>
                </c:pt>
                <c:pt idx="76">
                  <c:v>2.8351649999999977</c:v>
                </c:pt>
                <c:pt idx="77">
                  <c:v>2.8021979999999997</c:v>
                </c:pt>
                <c:pt idx="78">
                  <c:v>2.7692310000000058</c:v>
                </c:pt>
                <c:pt idx="79">
                  <c:v>2.7362639999999967</c:v>
                </c:pt>
                <c:pt idx="80">
                  <c:v>2.8351649999999977</c:v>
                </c:pt>
                <c:pt idx="81">
                  <c:v>2.8351649999999977</c:v>
                </c:pt>
                <c:pt idx="82">
                  <c:v>2.9670329999999998</c:v>
                </c:pt>
                <c:pt idx="83">
                  <c:v>2.9010989999999977</c:v>
                </c:pt>
                <c:pt idx="84">
                  <c:v>2.8021979999999997</c:v>
                </c:pt>
                <c:pt idx="85">
                  <c:v>2.7362639999999967</c:v>
                </c:pt>
                <c:pt idx="86">
                  <c:v>2.6703299999999999</c:v>
                </c:pt>
                <c:pt idx="87">
                  <c:v>2.6703299999999999</c:v>
                </c:pt>
                <c:pt idx="88">
                  <c:v>2.7032970000000058</c:v>
                </c:pt>
                <c:pt idx="89">
                  <c:v>2.7692310000000058</c:v>
                </c:pt>
                <c:pt idx="90">
                  <c:v>2.7362639999999967</c:v>
                </c:pt>
                <c:pt idx="91">
                  <c:v>2.7032970000000058</c:v>
                </c:pt>
                <c:pt idx="92">
                  <c:v>2.6043959999999999</c:v>
                </c:pt>
                <c:pt idx="93">
                  <c:v>2.6043959999999999</c:v>
                </c:pt>
                <c:pt idx="94">
                  <c:v>2.6043959999999999</c:v>
                </c:pt>
                <c:pt idx="95">
                  <c:v>2.6043959999999999</c:v>
                </c:pt>
                <c:pt idx="96">
                  <c:v>2.5714289999999949</c:v>
                </c:pt>
                <c:pt idx="97">
                  <c:v>2.5384619999999987</c:v>
                </c:pt>
                <c:pt idx="98">
                  <c:v>2.4065940000000001</c:v>
                </c:pt>
                <c:pt idx="99">
                  <c:v>2.2747250000000001</c:v>
                </c:pt>
                <c:pt idx="100">
                  <c:v>2.2417579999999999</c:v>
                </c:pt>
                <c:pt idx="101">
                  <c:v>2.2417579999999999</c:v>
                </c:pt>
                <c:pt idx="102">
                  <c:v>2.2087910000000064</c:v>
                </c:pt>
                <c:pt idx="103">
                  <c:v>2.2417579999999999</c:v>
                </c:pt>
                <c:pt idx="104">
                  <c:v>2.2747250000000001</c:v>
                </c:pt>
                <c:pt idx="105">
                  <c:v>2.3076919999999999</c:v>
                </c:pt>
                <c:pt idx="106">
                  <c:v>2.3406589999999938</c:v>
                </c:pt>
                <c:pt idx="107">
                  <c:v>2.3076919999999999</c:v>
                </c:pt>
                <c:pt idx="108">
                  <c:v>2.2417579999999999</c:v>
                </c:pt>
                <c:pt idx="109">
                  <c:v>2.0769229999999967</c:v>
                </c:pt>
                <c:pt idx="110">
                  <c:v>2.0439560000000001</c:v>
                </c:pt>
                <c:pt idx="111">
                  <c:v>2.0109889999999977</c:v>
                </c:pt>
                <c:pt idx="112">
                  <c:v>1.9120880000000029</c:v>
                </c:pt>
                <c:pt idx="113">
                  <c:v>1.9450550000000029</c:v>
                </c:pt>
                <c:pt idx="114">
                  <c:v>1.8791209999999998</c:v>
                </c:pt>
                <c:pt idx="115">
                  <c:v>1.8461540000000001</c:v>
                </c:pt>
                <c:pt idx="116">
                  <c:v>1.8791209999999998</c:v>
                </c:pt>
                <c:pt idx="117">
                  <c:v>1.8791209999999998</c:v>
                </c:pt>
                <c:pt idx="118">
                  <c:v>1.8461540000000001</c:v>
                </c:pt>
                <c:pt idx="119">
                  <c:v>1.8791209999999998</c:v>
                </c:pt>
                <c:pt idx="120">
                  <c:v>1.9120880000000029</c:v>
                </c:pt>
                <c:pt idx="121">
                  <c:v>1.8791209999999998</c:v>
                </c:pt>
                <c:pt idx="122">
                  <c:v>1.8131870000000001</c:v>
                </c:pt>
                <c:pt idx="123">
                  <c:v>1.7472529999999999</c:v>
                </c:pt>
                <c:pt idx="124">
                  <c:v>1.7472529999999999</c:v>
                </c:pt>
                <c:pt idx="125">
                  <c:v>1.5494509999999999</c:v>
                </c:pt>
                <c:pt idx="126">
                  <c:v>1.5164839999999999</c:v>
                </c:pt>
                <c:pt idx="127">
                  <c:v>1.6483520000000031</c:v>
                </c:pt>
                <c:pt idx="128">
                  <c:v>1.6483520000000031</c:v>
                </c:pt>
                <c:pt idx="129">
                  <c:v>1.5824180000000001</c:v>
                </c:pt>
                <c:pt idx="130">
                  <c:v>1.5494509999999999</c:v>
                </c:pt>
                <c:pt idx="131">
                  <c:v>1.318681</c:v>
                </c:pt>
                <c:pt idx="132">
                  <c:v>1.2857139999999998</c:v>
                </c:pt>
                <c:pt idx="133">
                  <c:v>1.120879</c:v>
                </c:pt>
                <c:pt idx="134">
                  <c:v>1.054945</c:v>
                </c:pt>
                <c:pt idx="135">
                  <c:v>1.054945</c:v>
                </c:pt>
                <c:pt idx="136">
                  <c:v>0.98901099999999842</c:v>
                </c:pt>
                <c:pt idx="137">
                  <c:v>0.72527500000000145</c:v>
                </c:pt>
                <c:pt idx="138">
                  <c:v>0.82417600000000002</c:v>
                </c:pt>
                <c:pt idx="139">
                  <c:v>0.85714299999999999</c:v>
                </c:pt>
                <c:pt idx="140">
                  <c:v>0.72527500000000145</c:v>
                </c:pt>
                <c:pt idx="141">
                  <c:v>0.65934099999999995</c:v>
                </c:pt>
                <c:pt idx="142">
                  <c:v>0.62637399999999999</c:v>
                </c:pt>
                <c:pt idx="143">
                  <c:v>0.59340699999999769</c:v>
                </c:pt>
                <c:pt idx="144">
                  <c:v>0.56044000000000005</c:v>
                </c:pt>
                <c:pt idx="145">
                  <c:v>0.62637399999999999</c:v>
                </c:pt>
                <c:pt idx="146">
                  <c:v>0.62637399999999999</c:v>
                </c:pt>
                <c:pt idx="147">
                  <c:v>0.56044000000000005</c:v>
                </c:pt>
                <c:pt idx="148">
                  <c:v>0.461538</c:v>
                </c:pt>
                <c:pt idx="149">
                  <c:v>0.29670300000000011</c:v>
                </c:pt>
                <c:pt idx="150">
                  <c:v>0.23076900000000036</c:v>
                </c:pt>
                <c:pt idx="151">
                  <c:v>0.26373600000000003</c:v>
                </c:pt>
                <c:pt idx="152">
                  <c:v>0.16483500000000001</c:v>
                </c:pt>
                <c:pt idx="153">
                  <c:v>0.13186800000000001</c:v>
                </c:pt>
                <c:pt idx="154">
                  <c:v>6.593400000000002E-2</c:v>
                </c:pt>
                <c:pt idx="155">
                  <c:v>-3.296700000000001E-2</c:v>
                </c:pt>
                <c:pt idx="156">
                  <c:v>-0.13186800000000001</c:v>
                </c:pt>
                <c:pt idx="157">
                  <c:v>-0.16483500000000001</c:v>
                </c:pt>
                <c:pt idx="158">
                  <c:v>-0.23076900000000036</c:v>
                </c:pt>
                <c:pt idx="159">
                  <c:v>-0.26373600000000003</c:v>
                </c:pt>
                <c:pt idx="160">
                  <c:v>-0.29670300000000011</c:v>
                </c:pt>
                <c:pt idx="161">
                  <c:v>-0.26373600000000003</c:v>
                </c:pt>
                <c:pt idx="162">
                  <c:v>-0.23076900000000036</c:v>
                </c:pt>
                <c:pt idx="163">
                  <c:v>-0.26373600000000003</c:v>
                </c:pt>
                <c:pt idx="164">
                  <c:v>-0.29670300000000011</c:v>
                </c:pt>
                <c:pt idx="165">
                  <c:v>-0.39560400000000073</c:v>
                </c:pt>
                <c:pt idx="166">
                  <c:v>-0.42857100000000031</c:v>
                </c:pt>
                <c:pt idx="167">
                  <c:v>-0.461538</c:v>
                </c:pt>
                <c:pt idx="168">
                  <c:v>-0.49450500000000008</c:v>
                </c:pt>
                <c:pt idx="169">
                  <c:v>-0.461538</c:v>
                </c:pt>
                <c:pt idx="170">
                  <c:v>-0.49450500000000008</c:v>
                </c:pt>
                <c:pt idx="171">
                  <c:v>-0.59340699999999769</c:v>
                </c:pt>
                <c:pt idx="172">
                  <c:v>-0.69230800000000003</c:v>
                </c:pt>
                <c:pt idx="173">
                  <c:v>-0.72527500000000145</c:v>
                </c:pt>
                <c:pt idx="174">
                  <c:v>-0.69230800000000003</c:v>
                </c:pt>
                <c:pt idx="175">
                  <c:v>-0.72527500000000145</c:v>
                </c:pt>
                <c:pt idx="176">
                  <c:v>-0.69230800000000003</c:v>
                </c:pt>
                <c:pt idx="177">
                  <c:v>-0.72527500000000145</c:v>
                </c:pt>
                <c:pt idx="178">
                  <c:v>-0.79120900000000005</c:v>
                </c:pt>
                <c:pt idx="179">
                  <c:v>-0.89010999999999996</c:v>
                </c:pt>
                <c:pt idx="180">
                  <c:v>-0.89010999999999996</c:v>
                </c:pt>
                <c:pt idx="181">
                  <c:v>-0.92307700000000004</c:v>
                </c:pt>
                <c:pt idx="182">
                  <c:v>-1.120879</c:v>
                </c:pt>
                <c:pt idx="183">
                  <c:v>-1.087912</c:v>
                </c:pt>
                <c:pt idx="184">
                  <c:v>-1.120879</c:v>
                </c:pt>
                <c:pt idx="185">
                  <c:v>-1.219779999999997</c:v>
                </c:pt>
                <c:pt idx="186">
                  <c:v>-1.351648</c:v>
                </c:pt>
                <c:pt idx="187">
                  <c:v>-1.417581999999997</c:v>
                </c:pt>
                <c:pt idx="188">
                  <c:v>-1.4505489999999999</c:v>
                </c:pt>
                <c:pt idx="189">
                  <c:v>-1.417581999999997</c:v>
                </c:pt>
                <c:pt idx="190">
                  <c:v>-1.4505489999999999</c:v>
                </c:pt>
                <c:pt idx="191">
                  <c:v>-1.4835159999999998</c:v>
                </c:pt>
                <c:pt idx="192">
                  <c:v>-1.3846149999999999</c:v>
                </c:pt>
                <c:pt idx="193">
                  <c:v>-1.4835159999999998</c:v>
                </c:pt>
                <c:pt idx="194">
                  <c:v>-1.4835159999999998</c:v>
                </c:pt>
                <c:pt idx="195">
                  <c:v>-1.4505489999999999</c:v>
                </c:pt>
                <c:pt idx="196">
                  <c:v>-1.5824180000000001</c:v>
                </c:pt>
                <c:pt idx="197">
                  <c:v>-1.681319</c:v>
                </c:pt>
                <c:pt idx="198">
                  <c:v>-1.7472529999999999</c:v>
                </c:pt>
                <c:pt idx="199">
                  <c:v>-1.9450550000000029</c:v>
                </c:pt>
                <c:pt idx="200">
                  <c:v>-1.9780219999999999</c:v>
                </c:pt>
                <c:pt idx="201">
                  <c:v>-1.8791209999999998</c:v>
                </c:pt>
                <c:pt idx="202">
                  <c:v>-1.8461540000000001</c:v>
                </c:pt>
                <c:pt idx="203">
                  <c:v>-1.8461540000000001</c:v>
                </c:pt>
                <c:pt idx="204">
                  <c:v>-1.9120880000000029</c:v>
                </c:pt>
                <c:pt idx="205">
                  <c:v>-1.8791209999999998</c:v>
                </c:pt>
                <c:pt idx="206">
                  <c:v>-1.9450550000000029</c:v>
                </c:pt>
                <c:pt idx="207">
                  <c:v>-1.9450550000000029</c:v>
                </c:pt>
                <c:pt idx="208">
                  <c:v>-1.9120880000000029</c:v>
                </c:pt>
                <c:pt idx="209">
                  <c:v>-2.0439560000000001</c:v>
                </c:pt>
                <c:pt idx="210">
                  <c:v>-2.175824</c:v>
                </c:pt>
                <c:pt idx="211">
                  <c:v>-2.2417579999999999</c:v>
                </c:pt>
                <c:pt idx="212">
                  <c:v>-2.3406589999999938</c:v>
                </c:pt>
                <c:pt idx="213">
                  <c:v>-2.3736259999999967</c:v>
                </c:pt>
                <c:pt idx="214">
                  <c:v>-2.5714289999999949</c:v>
                </c:pt>
                <c:pt idx="215">
                  <c:v>-2.5054949999999998</c:v>
                </c:pt>
                <c:pt idx="216">
                  <c:v>-2.5384619999999987</c:v>
                </c:pt>
                <c:pt idx="217">
                  <c:v>-2.5714289999999949</c:v>
                </c:pt>
                <c:pt idx="218">
                  <c:v>-2.6043959999999999</c:v>
                </c:pt>
                <c:pt idx="219">
                  <c:v>-2.7362639999999967</c:v>
                </c:pt>
                <c:pt idx="220">
                  <c:v>-2.7362639999999967</c:v>
                </c:pt>
                <c:pt idx="221">
                  <c:v>-2.8681320000000001</c:v>
                </c:pt>
                <c:pt idx="222">
                  <c:v>-2.9340659999999938</c:v>
                </c:pt>
                <c:pt idx="223">
                  <c:v>-2.9670329999999998</c:v>
                </c:pt>
                <c:pt idx="224">
                  <c:v>-3</c:v>
                </c:pt>
                <c:pt idx="225">
                  <c:v>-3.0989010000000001</c:v>
                </c:pt>
                <c:pt idx="226">
                  <c:v>-2.9670329999999998</c:v>
                </c:pt>
                <c:pt idx="227">
                  <c:v>-2.8351649999999977</c:v>
                </c:pt>
                <c:pt idx="228">
                  <c:v>-2.8681320000000001</c:v>
                </c:pt>
                <c:pt idx="229">
                  <c:v>-2.8351649999999977</c:v>
                </c:pt>
                <c:pt idx="230">
                  <c:v>-2.8021979999999997</c:v>
                </c:pt>
                <c:pt idx="231">
                  <c:v>-2.9010989999999977</c:v>
                </c:pt>
                <c:pt idx="232">
                  <c:v>-2.8351649999999977</c:v>
                </c:pt>
                <c:pt idx="233">
                  <c:v>-2.8021979999999997</c:v>
                </c:pt>
                <c:pt idx="234">
                  <c:v>-2.7692310000000058</c:v>
                </c:pt>
                <c:pt idx="235">
                  <c:v>-2.7032970000000058</c:v>
                </c:pt>
                <c:pt idx="236">
                  <c:v>-2.8021979999999997</c:v>
                </c:pt>
                <c:pt idx="237">
                  <c:v>-2.8681320000000001</c:v>
                </c:pt>
                <c:pt idx="238">
                  <c:v>-2.9340659999999938</c:v>
                </c:pt>
                <c:pt idx="239">
                  <c:v>-3.0329669999999949</c:v>
                </c:pt>
                <c:pt idx="240">
                  <c:v>-3.0989010000000001</c:v>
                </c:pt>
                <c:pt idx="241">
                  <c:v>-3.1648350000000001</c:v>
                </c:pt>
                <c:pt idx="242">
                  <c:v>-3.1978019999999998</c:v>
                </c:pt>
                <c:pt idx="243">
                  <c:v>-3.230769</c:v>
                </c:pt>
                <c:pt idx="244">
                  <c:v>-3.2967029999999977</c:v>
                </c:pt>
                <c:pt idx="245">
                  <c:v>-3.4285709999999998</c:v>
                </c:pt>
                <c:pt idx="246">
                  <c:v>-3.461538</c:v>
                </c:pt>
                <c:pt idx="247">
                  <c:v>-3.461538</c:v>
                </c:pt>
                <c:pt idx="248">
                  <c:v>-3.461538</c:v>
                </c:pt>
                <c:pt idx="249">
                  <c:v>-3.461538</c:v>
                </c:pt>
                <c:pt idx="250">
                  <c:v>-3.4285709999999998</c:v>
                </c:pt>
                <c:pt idx="251">
                  <c:v>-3.3956039999999938</c:v>
                </c:pt>
                <c:pt idx="252">
                  <c:v>-3.3626379999999987</c:v>
                </c:pt>
                <c:pt idx="253">
                  <c:v>-3.3626379999999987</c:v>
                </c:pt>
                <c:pt idx="254">
                  <c:v>-3.2637360000000077</c:v>
                </c:pt>
                <c:pt idx="255">
                  <c:v>-3.2637360000000077</c:v>
                </c:pt>
                <c:pt idx="256">
                  <c:v>-3.3296699999999939</c:v>
                </c:pt>
                <c:pt idx="257">
                  <c:v>-3.2637360000000077</c:v>
                </c:pt>
                <c:pt idx="258">
                  <c:v>-3.2967029999999977</c:v>
                </c:pt>
                <c:pt idx="259">
                  <c:v>-3.2637360000000077</c:v>
                </c:pt>
                <c:pt idx="260">
                  <c:v>-3.2967029999999977</c:v>
                </c:pt>
                <c:pt idx="261">
                  <c:v>-3.3296699999999939</c:v>
                </c:pt>
                <c:pt idx="262">
                  <c:v>-3.2637360000000077</c:v>
                </c:pt>
                <c:pt idx="263">
                  <c:v>-3.2967029999999977</c:v>
                </c:pt>
                <c:pt idx="264">
                  <c:v>-3.3956039999999938</c:v>
                </c:pt>
                <c:pt idx="265">
                  <c:v>-3.3626379999999987</c:v>
                </c:pt>
                <c:pt idx="266">
                  <c:v>-3.3956039999999938</c:v>
                </c:pt>
                <c:pt idx="267">
                  <c:v>-3.3956039999999938</c:v>
                </c:pt>
                <c:pt idx="268">
                  <c:v>-3.461538</c:v>
                </c:pt>
                <c:pt idx="269">
                  <c:v>-3.5604399999999998</c:v>
                </c:pt>
                <c:pt idx="270">
                  <c:v>-3.6263740000000002</c:v>
                </c:pt>
                <c:pt idx="271">
                  <c:v>-3.5604399999999998</c:v>
                </c:pt>
                <c:pt idx="272">
                  <c:v>-3.6263740000000002</c:v>
                </c:pt>
                <c:pt idx="273">
                  <c:v>-3.659341</c:v>
                </c:pt>
                <c:pt idx="274">
                  <c:v>-3.6263740000000002</c:v>
                </c:pt>
                <c:pt idx="275">
                  <c:v>-3.659341</c:v>
                </c:pt>
                <c:pt idx="276">
                  <c:v>-3.6923079999999997</c:v>
                </c:pt>
                <c:pt idx="277">
                  <c:v>-3.6923079999999997</c:v>
                </c:pt>
                <c:pt idx="278">
                  <c:v>-3.7582419999999988</c:v>
                </c:pt>
                <c:pt idx="279">
                  <c:v>-3.824176</c:v>
                </c:pt>
                <c:pt idx="280">
                  <c:v>-3.824176</c:v>
                </c:pt>
                <c:pt idx="281">
                  <c:v>-3.9560439999999901</c:v>
                </c:pt>
                <c:pt idx="282">
                  <c:v>-3.9230770000000001</c:v>
                </c:pt>
                <c:pt idx="283">
                  <c:v>-3.89011</c:v>
                </c:pt>
                <c:pt idx="284">
                  <c:v>-3.9230770000000001</c:v>
                </c:pt>
                <c:pt idx="285">
                  <c:v>-3.9560439999999901</c:v>
                </c:pt>
                <c:pt idx="286">
                  <c:v>-3.9890110000000001</c:v>
                </c:pt>
                <c:pt idx="287">
                  <c:v>-4.0219779999999945</c:v>
                </c:pt>
                <c:pt idx="288">
                  <c:v>-4.0549449999999849</c:v>
                </c:pt>
                <c:pt idx="289">
                  <c:v>-4.0219779999999945</c:v>
                </c:pt>
                <c:pt idx="290">
                  <c:v>-4.0879119999999869</c:v>
                </c:pt>
                <c:pt idx="291">
                  <c:v>-4.0879119999999869</c:v>
                </c:pt>
                <c:pt idx="292">
                  <c:v>-4.153845999999989</c:v>
                </c:pt>
                <c:pt idx="293">
                  <c:v>-4.2197800000000001</c:v>
                </c:pt>
                <c:pt idx="294">
                  <c:v>-4.2857149999999891</c:v>
                </c:pt>
                <c:pt idx="295">
                  <c:v>-4.1868129999999955</c:v>
                </c:pt>
                <c:pt idx="296">
                  <c:v>-4.1208789999999889</c:v>
                </c:pt>
                <c:pt idx="297">
                  <c:v>-4.153845999999989</c:v>
                </c:pt>
                <c:pt idx="298">
                  <c:v>-4.1868129999999955</c:v>
                </c:pt>
                <c:pt idx="299">
                  <c:v>-4.2527470000000003</c:v>
                </c:pt>
                <c:pt idx="300">
                  <c:v>-4.2857149999999891</c:v>
                </c:pt>
                <c:pt idx="301">
                  <c:v>-4.2527470000000003</c:v>
                </c:pt>
                <c:pt idx="302">
                  <c:v>-4.2857149999999891</c:v>
                </c:pt>
                <c:pt idx="303">
                  <c:v>-4.2857149999999891</c:v>
                </c:pt>
                <c:pt idx="304">
                  <c:v>-4.3516480000000106</c:v>
                </c:pt>
                <c:pt idx="305">
                  <c:v>-4.516483</c:v>
                </c:pt>
                <c:pt idx="306">
                  <c:v>-4.5494510000000004</c:v>
                </c:pt>
                <c:pt idx="307">
                  <c:v>-4.5824169999999889</c:v>
                </c:pt>
                <c:pt idx="308">
                  <c:v>-4.4835159999999945</c:v>
                </c:pt>
                <c:pt idx="309">
                  <c:v>-4.516483</c:v>
                </c:pt>
                <c:pt idx="310">
                  <c:v>-4.5824169999999889</c:v>
                </c:pt>
                <c:pt idx="311">
                  <c:v>-4.5824169999999889</c:v>
                </c:pt>
                <c:pt idx="312">
                  <c:v>-4.6813190000000002</c:v>
                </c:pt>
                <c:pt idx="313">
                  <c:v>-4.7472519999999996</c:v>
                </c:pt>
                <c:pt idx="314">
                  <c:v>-4.813186999999985</c:v>
                </c:pt>
                <c:pt idx="315">
                  <c:v>-4.7802199999999999</c:v>
                </c:pt>
                <c:pt idx="316">
                  <c:v>-4.7802199999999999</c:v>
                </c:pt>
                <c:pt idx="317">
                  <c:v>-4.7472519999999996</c:v>
                </c:pt>
                <c:pt idx="318">
                  <c:v>-4.6813190000000002</c:v>
                </c:pt>
                <c:pt idx="319">
                  <c:v>-4.7472519999999996</c:v>
                </c:pt>
                <c:pt idx="320">
                  <c:v>-4.813186999999985</c:v>
                </c:pt>
                <c:pt idx="321">
                  <c:v>-4.8461539999999985</c:v>
                </c:pt>
                <c:pt idx="322">
                  <c:v>-4.9780220000000117</c:v>
                </c:pt>
                <c:pt idx="323">
                  <c:v>-4.945055</c:v>
                </c:pt>
                <c:pt idx="324">
                  <c:v>-4.9780220000000117</c:v>
                </c:pt>
                <c:pt idx="325">
                  <c:v>-5.0109889999999888</c:v>
                </c:pt>
                <c:pt idx="326">
                  <c:v>-4.945055</c:v>
                </c:pt>
                <c:pt idx="327">
                  <c:v>-5.0109889999999888</c:v>
                </c:pt>
                <c:pt idx="328">
                  <c:v>-5.0109889999999888</c:v>
                </c:pt>
                <c:pt idx="329">
                  <c:v>-5.0109889999999888</c:v>
                </c:pt>
                <c:pt idx="330">
                  <c:v>-5.0769229999999999</c:v>
                </c:pt>
                <c:pt idx="331">
                  <c:v>-5.1428569999999869</c:v>
                </c:pt>
                <c:pt idx="332">
                  <c:v>-5.1428569999999869</c:v>
                </c:pt>
                <c:pt idx="333">
                  <c:v>-5.1428569999999869</c:v>
                </c:pt>
                <c:pt idx="334">
                  <c:v>-5.10989</c:v>
                </c:pt>
                <c:pt idx="335">
                  <c:v>-5.10989</c:v>
                </c:pt>
                <c:pt idx="336">
                  <c:v>-5.0769229999999999</c:v>
                </c:pt>
                <c:pt idx="337">
                  <c:v>-5.1428569999999869</c:v>
                </c:pt>
                <c:pt idx="338">
                  <c:v>-5.2087909999999997</c:v>
                </c:pt>
                <c:pt idx="339">
                  <c:v>-5.2417579999999999</c:v>
                </c:pt>
                <c:pt idx="340">
                  <c:v>-5.10989</c:v>
                </c:pt>
                <c:pt idx="341">
                  <c:v>-4.945055</c:v>
                </c:pt>
                <c:pt idx="342">
                  <c:v>-5.0109889999999888</c:v>
                </c:pt>
                <c:pt idx="343">
                  <c:v>-4.9780220000000117</c:v>
                </c:pt>
                <c:pt idx="344">
                  <c:v>-4.9780220000000117</c:v>
                </c:pt>
                <c:pt idx="345">
                  <c:v>-4.9780220000000117</c:v>
                </c:pt>
                <c:pt idx="346">
                  <c:v>-4.9780220000000117</c:v>
                </c:pt>
                <c:pt idx="347">
                  <c:v>-4.945055</c:v>
                </c:pt>
                <c:pt idx="348">
                  <c:v>-4.9780220000000117</c:v>
                </c:pt>
                <c:pt idx="349">
                  <c:v>-5.0109889999999888</c:v>
                </c:pt>
                <c:pt idx="350">
                  <c:v>-5.10989</c:v>
                </c:pt>
                <c:pt idx="351">
                  <c:v>-4.9120879999999945</c:v>
                </c:pt>
                <c:pt idx="352">
                  <c:v>-4.8461539999999985</c:v>
                </c:pt>
                <c:pt idx="353">
                  <c:v>-4.8461539999999985</c:v>
                </c:pt>
                <c:pt idx="354">
                  <c:v>-4.813186999999985</c:v>
                </c:pt>
                <c:pt idx="355">
                  <c:v>-4.8461539999999985</c:v>
                </c:pt>
                <c:pt idx="356">
                  <c:v>-4.8461539999999985</c:v>
                </c:pt>
                <c:pt idx="357">
                  <c:v>-4.9120879999999945</c:v>
                </c:pt>
                <c:pt idx="358">
                  <c:v>-4.8461539999999985</c:v>
                </c:pt>
                <c:pt idx="359">
                  <c:v>-4.8791209999999996</c:v>
                </c:pt>
                <c:pt idx="360">
                  <c:v>-4.8461539999999985</c:v>
                </c:pt>
                <c:pt idx="361">
                  <c:v>-4.945055</c:v>
                </c:pt>
                <c:pt idx="362">
                  <c:v>-4.813186999999985</c:v>
                </c:pt>
                <c:pt idx="363">
                  <c:v>-4.813186999999985</c:v>
                </c:pt>
                <c:pt idx="364">
                  <c:v>-4.8461539999999985</c:v>
                </c:pt>
                <c:pt idx="365">
                  <c:v>-4.8461539999999985</c:v>
                </c:pt>
                <c:pt idx="366">
                  <c:v>-4.8461539999999985</c:v>
                </c:pt>
                <c:pt idx="367">
                  <c:v>-4.813186999999985</c:v>
                </c:pt>
                <c:pt idx="368">
                  <c:v>-4.8461539999999985</c:v>
                </c:pt>
                <c:pt idx="369">
                  <c:v>-4.813186999999985</c:v>
                </c:pt>
                <c:pt idx="370">
                  <c:v>-4.7472519999999996</c:v>
                </c:pt>
                <c:pt idx="371">
                  <c:v>-4.7802199999999999</c:v>
                </c:pt>
                <c:pt idx="372">
                  <c:v>-4.7472519999999996</c:v>
                </c:pt>
                <c:pt idx="373">
                  <c:v>-4.6813190000000002</c:v>
                </c:pt>
                <c:pt idx="374">
                  <c:v>-4.7142859999999889</c:v>
                </c:pt>
                <c:pt idx="375">
                  <c:v>-4.7802199999999999</c:v>
                </c:pt>
                <c:pt idx="376">
                  <c:v>-4.7142859999999889</c:v>
                </c:pt>
                <c:pt idx="377">
                  <c:v>-4.648352</c:v>
                </c:pt>
                <c:pt idx="378">
                  <c:v>-4.6813190000000002</c:v>
                </c:pt>
                <c:pt idx="379">
                  <c:v>-4.648352</c:v>
                </c:pt>
                <c:pt idx="380">
                  <c:v>-4.5494510000000004</c:v>
                </c:pt>
                <c:pt idx="381">
                  <c:v>-4.5824169999999889</c:v>
                </c:pt>
                <c:pt idx="382">
                  <c:v>-4.7142859999999889</c:v>
                </c:pt>
                <c:pt idx="383">
                  <c:v>-4.7802199999999999</c:v>
                </c:pt>
                <c:pt idx="384">
                  <c:v>-4.7802199999999999</c:v>
                </c:pt>
                <c:pt idx="385">
                  <c:v>-4.7802199999999999</c:v>
                </c:pt>
                <c:pt idx="386">
                  <c:v>-4.7802199999999999</c:v>
                </c:pt>
                <c:pt idx="387">
                  <c:v>-4.813186999999985</c:v>
                </c:pt>
                <c:pt idx="388">
                  <c:v>-4.6153849999999821</c:v>
                </c:pt>
                <c:pt idx="389">
                  <c:v>-4.648352</c:v>
                </c:pt>
                <c:pt idx="390">
                  <c:v>-4.5494510000000004</c:v>
                </c:pt>
                <c:pt idx="391">
                  <c:v>-4.5824169999999889</c:v>
                </c:pt>
                <c:pt idx="392">
                  <c:v>-4.5824169999999889</c:v>
                </c:pt>
                <c:pt idx="393">
                  <c:v>-4.5494510000000004</c:v>
                </c:pt>
                <c:pt idx="394">
                  <c:v>-4.5494510000000004</c:v>
                </c:pt>
                <c:pt idx="395">
                  <c:v>-4.4835159999999945</c:v>
                </c:pt>
                <c:pt idx="396">
                  <c:v>-4.4835159999999945</c:v>
                </c:pt>
                <c:pt idx="397">
                  <c:v>-4.4505499999999998</c:v>
                </c:pt>
                <c:pt idx="398">
                  <c:v>-4.3846149999999859</c:v>
                </c:pt>
                <c:pt idx="399">
                  <c:v>-4.3516480000000106</c:v>
                </c:pt>
                <c:pt idx="400">
                  <c:v>-4.3846149999999859</c:v>
                </c:pt>
                <c:pt idx="401">
                  <c:v>-4.3846149999999859</c:v>
                </c:pt>
                <c:pt idx="402">
                  <c:v>-4.3846149999999859</c:v>
                </c:pt>
                <c:pt idx="403">
                  <c:v>-4.3846149999999859</c:v>
                </c:pt>
                <c:pt idx="404">
                  <c:v>-4.3516480000000106</c:v>
                </c:pt>
                <c:pt idx="405">
                  <c:v>-4.2857149999999891</c:v>
                </c:pt>
                <c:pt idx="406">
                  <c:v>-4.2857149999999891</c:v>
                </c:pt>
                <c:pt idx="407">
                  <c:v>-4.2527470000000003</c:v>
                </c:pt>
                <c:pt idx="408">
                  <c:v>-4.2197800000000001</c:v>
                </c:pt>
                <c:pt idx="409">
                  <c:v>-4.2197800000000001</c:v>
                </c:pt>
                <c:pt idx="410">
                  <c:v>-4.1868129999999955</c:v>
                </c:pt>
                <c:pt idx="411">
                  <c:v>-4.153845999999989</c:v>
                </c:pt>
                <c:pt idx="412">
                  <c:v>-4.1208789999999889</c:v>
                </c:pt>
                <c:pt idx="413">
                  <c:v>-4.1868129999999955</c:v>
                </c:pt>
                <c:pt idx="414">
                  <c:v>-4.2197800000000001</c:v>
                </c:pt>
                <c:pt idx="415">
                  <c:v>-4.1868129999999955</c:v>
                </c:pt>
                <c:pt idx="416">
                  <c:v>-4.153845999999989</c:v>
                </c:pt>
                <c:pt idx="417">
                  <c:v>-4.1208789999999889</c:v>
                </c:pt>
                <c:pt idx="418">
                  <c:v>-4.0219779999999945</c:v>
                </c:pt>
                <c:pt idx="419">
                  <c:v>-4.0219779999999945</c:v>
                </c:pt>
                <c:pt idx="420">
                  <c:v>-3.89011</c:v>
                </c:pt>
                <c:pt idx="421">
                  <c:v>-3.9230770000000001</c:v>
                </c:pt>
                <c:pt idx="422">
                  <c:v>-3.89011</c:v>
                </c:pt>
                <c:pt idx="423">
                  <c:v>-3.8571429999999967</c:v>
                </c:pt>
                <c:pt idx="424">
                  <c:v>-3.8571429999999967</c:v>
                </c:pt>
                <c:pt idx="425">
                  <c:v>-3.89011</c:v>
                </c:pt>
                <c:pt idx="426">
                  <c:v>-3.8571429999999967</c:v>
                </c:pt>
                <c:pt idx="427">
                  <c:v>-3.824176</c:v>
                </c:pt>
                <c:pt idx="428">
                  <c:v>-3.824176</c:v>
                </c:pt>
                <c:pt idx="429">
                  <c:v>-3.824176</c:v>
                </c:pt>
                <c:pt idx="430">
                  <c:v>-3.7582419999999988</c:v>
                </c:pt>
                <c:pt idx="431">
                  <c:v>-3.7252749999999999</c:v>
                </c:pt>
                <c:pt idx="432">
                  <c:v>-3.659341</c:v>
                </c:pt>
                <c:pt idx="433">
                  <c:v>-3.6263740000000002</c:v>
                </c:pt>
                <c:pt idx="434">
                  <c:v>-3.5604399999999998</c:v>
                </c:pt>
                <c:pt idx="435">
                  <c:v>-3.5274719999999999</c:v>
                </c:pt>
                <c:pt idx="436">
                  <c:v>-3.5604399999999998</c:v>
                </c:pt>
                <c:pt idx="437">
                  <c:v>-3.5274719999999999</c:v>
                </c:pt>
                <c:pt idx="438">
                  <c:v>-3.4945059999999977</c:v>
                </c:pt>
                <c:pt idx="439">
                  <c:v>-3.5604399999999998</c:v>
                </c:pt>
                <c:pt idx="440">
                  <c:v>-3.5604399999999998</c:v>
                </c:pt>
                <c:pt idx="441">
                  <c:v>-3.5274719999999999</c:v>
                </c:pt>
                <c:pt idx="442">
                  <c:v>-3.5274719999999999</c:v>
                </c:pt>
                <c:pt idx="443">
                  <c:v>-3.5274719999999999</c:v>
                </c:pt>
                <c:pt idx="444">
                  <c:v>-3.4945059999999977</c:v>
                </c:pt>
                <c:pt idx="445">
                  <c:v>-3.4945059999999977</c:v>
                </c:pt>
                <c:pt idx="446">
                  <c:v>-3.461538</c:v>
                </c:pt>
                <c:pt idx="447">
                  <c:v>-3.4285709999999998</c:v>
                </c:pt>
                <c:pt idx="448">
                  <c:v>-3.3956039999999938</c:v>
                </c:pt>
                <c:pt idx="449">
                  <c:v>-3.3296699999999939</c:v>
                </c:pt>
                <c:pt idx="450">
                  <c:v>-3.2637360000000077</c:v>
                </c:pt>
                <c:pt idx="451">
                  <c:v>-3.230769</c:v>
                </c:pt>
                <c:pt idx="452">
                  <c:v>-3.1648350000000001</c:v>
                </c:pt>
                <c:pt idx="453">
                  <c:v>-3.1318679999999977</c:v>
                </c:pt>
                <c:pt idx="454">
                  <c:v>-3.0989010000000001</c:v>
                </c:pt>
                <c:pt idx="455">
                  <c:v>-3.0989010000000001</c:v>
                </c:pt>
                <c:pt idx="456">
                  <c:v>-3</c:v>
                </c:pt>
                <c:pt idx="457">
                  <c:v>-2.9670329999999998</c:v>
                </c:pt>
                <c:pt idx="458">
                  <c:v>-2.9340659999999938</c:v>
                </c:pt>
                <c:pt idx="459">
                  <c:v>-2.9670329999999998</c:v>
                </c:pt>
                <c:pt idx="460">
                  <c:v>-2.8681320000000001</c:v>
                </c:pt>
                <c:pt idx="461">
                  <c:v>-2.8681320000000001</c:v>
                </c:pt>
                <c:pt idx="462">
                  <c:v>-2.7032970000000058</c:v>
                </c:pt>
                <c:pt idx="463">
                  <c:v>-2.7032970000000058</c:v>
                </c:pt>
                <c:pt idx="464">
                  <c:v>-2.6373630000000001</c:v>
                </c:pt>
                <c:pt idx="465">
                  <c:v>-2.6373630000000001</c:v>
                </c:pt>
                <c:pt idx="466">
                  <c:v>-2.5384619999999987</c:v>
                </c:pt>
                <c:pt idx="467">
                  <c:v>-2.5714289999999949</c:v>
                </c:pt>
                <c:pt idx="468">
                  <c:v>-2.5384619999999987</c:v>
                </c:pt>
                <c:pt idx="469">
                  <c:v>-2.5714289999999949</c:v>
                </c:pt>
                <c:pt idx="470">
                  <c:v>-2.7032970000000058</c:v>
                </c:pt>
                <c:pt idx="471">
                  <c:v>-2.6703299999999999</c:v>
                </c:pt>
                <c:pt idx="472">
                  <c:v>-2.6373630000000001</c:v>
                </c:pt>
                <c:pt idx="473">
                  <c:v>-2.6373630000000001</c:v>
                </c:pt>
                <c:pt idx="474">
                  <c:v>-2.6043959999999999</c:v>
                </c:pt>
                <c:pt idx="475">
                  <c:v>-2.5714289999999949</c:v>
                </c:pt>
                <c:pt idx="476">
                  <c:v>-2.5384619999999987</c:v>
                </c:pt>
                <c:pt idx="477">
                  <c:v>-2.5384619999999987</c:v>
                </c:pt>
                <c:pt idx="478">
                  <c:v>-2.5054949999999998</c:v>
                </c:pt>
                <c:pt idx="479">
                  <c:v>-2.5384619999999987</c:v>
                </c:pt>
                <c:pt idx="480">
                  <c:v>-2.5384619999999987</c:v>
                </c:pt>
                <c:pt idx="481">
                  <c:v>-2.5714289999999949</c:v>
                </c:pt>
                <c:pt idx="482">
                  <c:v>-2.5384619999999987</c:v>
                </c:pt>
                <c:pt idx="483">
                  <c:v>-2.5714289999999949</c:v>
                </c:pt>
                <c:pt idx="484">
                  <c:v>-2.5054949999999998</c:v>
                </c:pt>
                <c:pt idx="485">
                  <c:v>-2.5384619999999987</c:v>
                </c:pt>
                <c:pt idx="486">
                  <c:v>-2.5054949999999998</c:v>
                </c:pt>
                <c:pt idx="487">
                  <c:v>-2.4725279999999987</c:v>
                </c:pt>
                <c:pt idx="488">
                  <c:v>-2.4725279999999987</c:v>
                </c:pt>
                <c:pt idx="489">
                  <c:v>-2.5054949999999998</c:v>
                </c:pt>
                <c:pt idx="490">
                  <c:v>-2.5384619999999987</c:v>
                </c:pt>
                <c:pt idx="491">
                  <c:v>-2.6043959999999999</c:v>
                </c:pt>
                <c:pt idx="492">
                  <c:v>-2.7032970000000058</c:v>
                </c:pt>
                <c:pt idx="493">
                  <c:v>-2.7362639999999967</c:v>
                </c:pt>
                <c:pt idx="494">
                  <c:v>-2.7692310000000058</c:v>
                </c:pt>
                <c:pt idx="495">
                  <c:v>-2.7362639999999967</c:v>
                </c:pt>
                <c:pt idx="496">
                  <c:v>-2.5714289999999949</c:v>
                </c:pt>
                <c:pt idx="497">
                  <c:v>-2.6043959999999999</c:v>
                </c:pt>
                <c:pt idx="498">
                  <c:v>-2.6373630000000001</c:v>
                </c:pt>
                <c:pt idx="499">
                  <c:v>-2.6043959999999999</c:v>
                </c:pt>
                <c:pt idx="500">
                  <c:v>-2.6373630000000001</c:v>
                </c:pt>
                <c:pt idx="501">
                  <c:v>-2.5384619999999987</c:v>
                </c:pt>
                <c:pt idx="502">
                  <c:v>-2.6043959999999999</c:v>
                </c:pt>
                <c:pt idx="503">
                  <c:v>-2.5714289999999949</c:v>
                </c:pt>
                <c:pt idx="504">
                  <c:v>-2.5714289999999949</c:v>
                </c:pt>
                <c:pt idx="505">
                  <c:v>-2.6043959999999999</c:v>
                </c:pt>
                <c:pt idx="506">
                  <c:v>-2.5384619999999987</c:v>
                </c:pt>
                <c:pt idx="507">
                  <c:v>-2.5714289999999949</c:v>
                </c:pt>
                <c:pt idx="508">
                  <c:v>-2.6043959999999999</c:v>
                </c:pt>
                <c:pt idx="509">
                  <c:v>-2.6373630000000001</c:v>
                </c:pt>
                <c:pt idx="510">
                  <c:v>-2.6043959999999999</c:v>
                </c:pt>
                <c:pt idx="511">
                  <c:v>-2.6703299999999999</c:v>
                </c:pt>
                <c:pt idx="512">
                  <c:v>-2.6043959999999999</c:v>
                </c:pt>
                <c:pt idx="513">
                  <c:v>-2.5714289999999949</c:v>
                </c:pt>
                <c:pt idx="514">
                  <c:v>-2.7362639999999967</c:v>
                </c:pt>
                <c:pt idx="515">
                  <c:v>-2.7362639999999967</c:v>
                </c:pt>
                <c:pt idx="516">
                  <c:v>-2.6373630000000001</c:v>
                </c:pt>
                <c:pt idx="517">
                  <c:v>-2.6703299999999999</c:v>
                </c:pt>
                <c:pt idx="518">
                  <c:v>-2.6703299999999999</c:v>
                </c:pt>
                <c:pt idx="519">
                  <c:v>-2.6373630000000001</c:v>
                </c:pt>
                <c:pt idx="520">
                  <c:v>-2.6043959999999999</c:v>
                </c:pt>
                <c:pt idx="521">
                  <c:v>-2.6043959999999999</c:v>
                </c:pt>
                <c:pt idx="522">
                  <c:v>-2.5714289999999949</c:v>
                </c:pt>
                <c:pt idx="523">
                  <c:v>-2.6043959999999999</c:v>
                </c:pt>
                <c:pt idx="524">
                  <c:v>-2.6373630000000001</c:v>
                </c:pt>
                <c:pt idx="525">
                  <c:v>-2.6703299999999999</c:v>
                </c:pt>
                <c:pt idx="526">
                  <c:v>-2.6703299999999999</c:v>
                </c:pt>
                <c:pt idx="527">
                  <c:v>-2.6373630000000001</c:v>
                </c:pt>
                <c:pt idx="528">
                  <c:v>-2.7032970000000058</c:v>
                </c:pt>
                <c:pt idx="529">
                  <c:v>-2.7032970000000058</c:v>
                </c:pt>
                <c:pt idx="530">
                  <c:v>-2.6703299999999999</c:v>
                </c:pt>
                <c:pt idx="531">
                  <c:v>-2.6043959999999999</c:v>
                </c:pt>
                <c:pt idx="532">
                  <c:v>-2.6703299999999999</c:v>
                </c:pt>
                <c:pt idx="533">
                  <c:v>-2.7692310000000058</c:v>
                </c:pt>
                <c:pt idx="534">
                  <c:v>-2.7692310000000058</c:v>
                </c:pt>
                <c:pt idx="535">
                  <c:v>-2.7032970000000058</c:v>
                </c:pt>
                <c:pt idx="536">
                  <c:v>-2.7032970000000058</c:v>
                </c:pt>
                <c:pt idx="537">
                  <c:v>-2.7362639999999967</c:v>
                </c:pt>
                <c:pt idx="538">
                  <c:v>-2.7032970000000058</c:v>
                </c:pt>
                <c:pt idx="539">
                  <c:v>-2.6703299999999999</c:v>
                </c:pt>
                <c:pt idx="540">
                  <c:v>-2.7032970000000058</c:v>
                </c:pt>
                <c:pt idx="541">
                  <c:v>-2.7692310000000058</c:v>
                </c:pt>
                <c:pt idx="542">
                  <c:v>-2.8021979999999997</c:v>
                </c:pt>
                <c:pt idx="543">
                  <c:v>-2.8351649999999977</c:v>
                </c:pt>
                <c:pt idx="544">
                  <c:v>-2.8681320000000001</c:v>
                </c:pt>
                <c:pt idx="545">
                  <c:v>-2.8021979999999997</c:v>
                </c:pt>
                <c:pt idx="546">
                  <c:v>-2.7032970000000058</c:v>
                </c:pt>
                <c:pt idx="547">
                  <c:v>-2.6373630000000001</c:v>
                </c:pt>
                <c:pt idx="548">
                  <c:v>-2.6703299999999999</c:v>
                </c:pt>
                <c:pt idx="549">
                  <c:v>-2.7032970000000058</c:v>
                </c:pt>
                <c:pt idx="550">
                  <c:v>-2.6703299999999999</c:v>
                </c:pt>
                <c:pt idx="551">
                  <c:v>-2.6703299999999999</c:v>
                </c:pt>
                <c:pt idx="552">
                  <c:v>-2.7032970000000058</c:v>
                </c:pt>
                <c:pt idx="553">
                  <c:v>-2.7362639999999967</c:v>
                </c:pt>
                <c:pt idx="554">
                  <c:v>-2.7362639999999967</c:v>
                </c:pt>
                <c:pt idx="555">
                  <c:v>-2.7032970000000058</c:v>
                </c:pt>
                <c:pt idx="556">
                  <c:v>-2.7362639999999967</c:v>
                </c:pt>
                <c:pt idx="557">
                  <c:v>-2.7692310000000058</c:v>
                </c:pt>
                <c:pt idx="558">
                  <c:v>-2.7362639999999967</c:v>
                </c:pt>
                <c:pt idx="559">
                  <c:v>-2.8021979999999997</c:v>
                </c:pt>
                <c:pt idx="560">
                  <c:v>-2.8681320000000001</c:v>
                </c:pt>
                <c:pt idx="561">
                  <c:v>-2.8681320000000001</c:v>
                </c:pt>
                <c:pt idx="562">
                  <c:v>-2.9670329999999998</c:v>
                </c:pt>
                <c:pt idx="563">
                  <c:v>-2.9670329999999998</c:v>
                </c:pt>
                <c:pt idx="564">
                  <c:v>-2.8681320000000001</c:v>
                </c:pt>
                <c:pt idx="565">
                  <c:v>-2.7032970000000058</c:v>
                </c:pt>
                <c:pt idx="566">
                  <c:v>-2.7362639999999967</c:v>
                </c:pt>
                <c:pt idx="567">
                  <c:v>-2.8021979999999997</c:v>
                </c:pt>
                <c:pt idx="568">
                  <c:v>-2.9340659999999938</c:v>
                </c:pt>
                <c:pt idx="569">
                  <c:v>-2.9670329999999998</c:v>
                </c:pt>
                <c:pt idx="570">
                  <c:v>-2.9340659999999938</c:v>
                </c:pt>
                <c:pt idx="571">
                  <c:v>-2.9010989999999977</c:v>
                </c:pt>
                <c:pt idx="572">
                  <c:v>-2.9010989999999977</c:v>
                </c:pt>
                <c:pt idx="573">
                  <c:v>-2.9010989999999977</c:v>
                </c:pt>
                <c:pt idx="574">
                  <c:v>-2.9340659999999938</c:v>
                </c:pt>
                <c:pt idx="575">
                  <c:v>-2.9010989999999977</c:v>
                </c:pt>
                <c:pt idx="576">
                  <c:v>-2.8681320000000001</c:v>
                </c:pt>
                <c:pt idx="577">
                  <c:v>-2.8681320000000001</c:v>
                </c:pt>
                <c:pt idx="578">
                  <c:v>-2.8021979999999997</c:v>
                </c:pt>
                <c:pt idx="579">
                  <c:v>-2.8681320000000001</c:v>
                </c:pt>
                <c:pt idx="580">
                  <c:v>-2.9670329999999998</c:v>
                </c:pt>
                <c:pt idx="581">
                  <c:v>-2.9340659999999938</c:v>
                </c:pt>
                <c:pt idx="582">
                  <c:v>-3</c:v>
                </c:pt>
                <c:pt idx="583">
                  <c:v>-2.9670329999999998</c:v>
                </c:pt>
                <c:pt idx="584">
                  <c:v>-3</c:v>
                </c:pt>
                <c:pt idx="585">
                  <c:v>-2.9010989999999977</c:v>
                </c:pt>
                <c:pt idx="586">
                  <c:v>-2.9340659999999938</c:v>
                </c:pt>
                <c:pt idx="587">
                  <c:v>-3.0329669999999949</c:v>
                </c:pt>
                <c:pt idx="588">
                  <c:v>-2.9340659999999938</c:v>
                </c:pt>
                <c:pt idx="589">
                  <c:v>-2.9340659999999938</c:v>
                </c:pt>
                <c:pt idx="590">
                  <c:v>-2.9340659999999938</c:v>
                </c:pt>
                <c:pt idx="591">
                  <c:v>-2.9010989999999977</c:v>
                </c:pt>
                <c:pt idx="592">
                  <c:v>-2.9010989999999977</c:v>
                </c:pt>
                <c:pt idx="593">
                  <c:v>-2.9010989999999977</c:v>
                </c:pt>
                <c:pt idx="594">
                  <c:v>-2.8681320000000001</c:v>
                </c:pt>
                <c:pt idx="595">
                  <c:v>-2.8681320000000001</c:v>
                </c:pt>
                <c:pt idx="596">
                  <c:v>-2.8681320000000001</c:v>
                </c:pt>
                <c:pt idx="597">
                  <c:v>-3.0329669999999949</c:v>
                </c:pt>
                <c:pt idx="598">
                  <c:v>-3.1318679999999977</c:v>
                </c:pt>
                <c:pt idx="599">
                  <c:v>-3.0989010000000001</c:v>
                </c:pt>
                <c:pt idx="600">
                  <c:v>-3.0989010000000001</c:v>
                </c:pt>
                <c:pt idx="601">
                  <c:v>-3.0329669999999949</c:v>
                </c:pt>
                <c:pt idx="602">
                  <c:v>-3</c:v>
                </c:pt>
                <c:pt idx="603">
                  <c:v>-3.0659339999999999</c:v>
                </c:pt>
                <c:pt idx="604">
                  <c:v>-3.0329669999999949</c:v>
                </c:pt>
                <c:pt idx="605">
                  <c:v>-3</c:v>
                </c:pt>
                <c:pt idx="606">
                  <c:v>-2.8681320000000001</c:v>
                </c:pt>
                <c:pt idx="607">
                  <c:v>-2.8681320000000001</c:v>
                </c:pt>
                <c:pt idx="608">
                  <c:v>-2.8351649999999977</c:v>
                </c:pt>
                <c:pt idx="609">
                  <c:v>-2.9010989999999977</c:v>
                </c:pt>
                <c:pt idx="610">
                  <c:v>-2.9670329999999998</c:v>
                </c:pt>
                <c:pt idx="611">
                  <c:v>-3.0989010000000001</c:v>
                </c:pt>
                <c:pt idx="612">
                  <c:v>-3.230769</c:v>
                </c:pt>
                <c:pt idx="613">
                  <c:v>-3.2967029999999977</c:v>
                </c:pt>
                <c:pt idx="614">
                  <c:v>-3.2637360000000077</c:v>
                </c:pt>
                <c:pt idx="615">
                  <c:v>-3.230769</c:v>
                </c:pt>
                <c:pt idx="616">
                  <c:v>-3.0989010000000001</c:v>
                </c:pt>
                <c:pt idx="617">
                  <c:v>-3.0659339999999999</c:v>
                </c:pt>
                <c:pt idx="618">
                  <c:v>-3.0659339999999999</c:v>
                </c:pt>
                <c:pt idx="619">
                  <c:v>-3.1648350000000001</c:v>
                </c:pt>
                <c:pt idx="620">
                  <c:v>-3.1978019999999998</c:v>
                </c:pt>
                <c:pt idx="621">
                  <c:v>-3.1318679999999977</c:v>
                </c:pt>
                <c:pt idx="622">
                  <c:v>-3.0659339999999999</c:v>
                </c:pt>
                <c:pt idx="623">
                  <c:v>-3</c:v>
                </c:pt>
                <c:pt idx="624">
                  <c:v>-3.0659339999999999</c:v>
                </c:pt>
                <c:pt idx="625">
                  <c:v>-3.230769</c:v>
                </c:pt>
                <c:pt idx="626">
                  <c:v>-3.230769</c:v>
                </c:pt>
                <c:pt idx="627">
                  <c:v>-3.230769</c:v>
                </c:pt>
                <c:pt idx="628">
                  <c:v>-3.230769</c:v>
                </c:pt>
                <c:pt idx="629">
                  <c:v>-3.1978019999999998</c:v>
                </c:pt>
                <c:pt idx="630">
                  <c:v>-3.2967029999999977</c:v>
                </c:pt>
                <c:pt idx="631">
                  <c:v>-3.3626379999999987</c:v>
                </c:pt>
                <c:pt idx="632">
                  <c:v>-3.3296699999999939</c:v>
                </c:pt>
                <c:pt idx="633">
                  <c:v>-3.3626379999999987</c:v>
                </c:pt>
                <c:pt idx="634">
                  <c:v>-3.3296699999999939</c:v>
                </c:pt>
                <c:pt idx="635">
                  <c:v>-3.3626379999999987</c:v>
                </c:pt>
                <c:pt idx="636">
                  <c:v>-3.3296699999999939</c:v>
                </c:pt>
                <c:pt idx="637">
                  <c:v>-3.3296699999999939</c:v>
                </c:pt>
                <c:pt idx="638">
                  <c:v>-3.3296699999999939</c:v>
                </c:pt>
                <c:pt idx="639">
                  <c:v>-3.3956039999999938</c:v>
                </c:pt>
                <c:pt idx="640">
                  <c:v>-3.4285709999999998</c:v>
                </c:pt>
                <c:pt idx="641">
                  <c:v>-3.3626379999999987</c:v>
                </c:pt>
                <c:pt idx="642">
                  <c:v>-3.3626379999999987</c:v>
                </c:pt>
                <c:pt idx="643">
                  <c:v>-3.3956039999999938</c:v>
                </c:pt>
                <c:pt idx="644">
                  <c:v>-3.4285709999999998</c:v>
                </c:pt>
                <c:pt idx="645">
                  <c:v>-3.3626379999999987</c:v>
                </c:pt>
                <c:pt idx="646">
                  <c:v>-3.4285709999999998</c:v>
                </c:pt>
                <c:pt idx="647">
                  <c:v>-3.3956039999999938</c:v>
                </c:pt>
                <c:pt idx="648">
                  <c:v>-3.4285709999999998</c:v>
                </c:pt>
                <c:pt idx="649">
                  <c:v>-3.4945059999999977</c:v>
                </c:pt>
                <c:pt idx="650">
                  <c:v>-3.461538</c:v>
                </c:pt>
                <c:pt idx="651">
                  <c:v>-3.5274719999999999</c:v>
                </c:pt>
              </c:numCache>
            </c:numRef>
          </c:yVal>
          <c:smooth val="1"/>
        </c:ser>
        <c:axId val="153932928"/>
        <c:axId val="153934848"/>
      </c:scatterChart>
      <c:valAx>
        <c:axId val="15393292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</c:title>
        <c:numFmt formatCode="General" sourceLinked="1"/>
        <c:majorTickMark val="none"/>
        <c:tickLblPos val="nextTo"/>
        <c:crossAx val="153934848"/>
        <c:crosses val="autoZero"/>
        <c:crossBetween val="midCat"/>
      </c:valAx>
      <c:valAx>
        <c:axId val="15393484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</c:title>
        <c:numFmt formatCode="General" sourceLinked="1"/>
        <c:majorTickMark val="none"/>
        <c:tickLblPos val="nextTo"/>
        <c:crossAx val="153932928"/>
        <c:crosses val="autoZero"/>
        <c:crossBetween val="midCat"/>
      </c:valAx>
    </c:plotArea>
    <c:legend>
      <c:legendPos val="r"/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 dirty="0" err="1"/>
              <a:t>Messreihe</a:t>
            </a:r>
            <a:r>
              <a:rPr lang="de-DE" dirty="0"/>
              <a:t> </a:t>
            </a:r>
            <a:r>
              <a:rPr lang="de-DE" dirty="0" smtClean="0"/>
              <a:t>3</a:t>
            </a:r>
            <a:endParaRPr lang="de-DE" dirty="0"/>
          </a:p>
        </c:rich>
      </c:tx>
    </c:title>
    <c:plotArea>
      <c:layout/>
      <c:scatterChart>
        <c:scatterStyle val="smoothMarker"/>
        <c:ser>
          <c:idx val="0"/>
          <c:order val="0"/>
          <c:tx>
            <c:strRef>
              <c:f>'log4'!$D$1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0.32100000000000073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0.67800000000000182</c:v>
                </c:pt>
                <c:pt idx="14">
                  <c:v>0.69799999999999995</c:v>
                </c:pt>
                <c:pt idx="15">
                  <c:v>0.75800000000000145</c:v>
                </c:pt>
                <c:pt idx="16">
                  <c:v>0.7780000000000018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</c:v>
                </c:pt>
                <c:pt idx="27">
                  <c:v>1.1739999999999973</c:v>
                </c:pt>
                <c:pt idx="28">
                  <c:v>1.1940000000000026</c:v>
                </c:pt>
                <c:pt idx="29">
                  <c:v>1.3129999999999973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1.4129999999999963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</c:v>
                </c:pt>
                <c:pt idx="41">
                  <c:v>1.750999999999997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3.3169999999999948</c:v>
                </c:pt>
                <c:pt idx="69">
                  <c:v>3.3369999999999949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3.8129999999999948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4.1879999999999891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4.3259999999999881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4.5649999999999888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5.3179999999999881</c:v>
                </c:pt>
                <c:pt idx="110">
                  <c:v>5.3579999999999881</c:v>
                </c:pt>
                <c:pt idx="111">
                  <c:v>5.3780000000000001</c:v>
                </c:pt>
                <c:pt idx="112">
                  <c:v>5.397999999999989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5.6959999999999891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6.1129999999999889</c:v>
                </c:pt>
                <c:pt idx="122">
                  <c:v>6.152999999999988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6.6109999999999891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7.3449999999999891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7.6239999999999881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7.8209999999999891</c:v>
                </c:pt>
                <c:pt idx="153">
                  <c:v>7.8609999999999891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7.9790000000000116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8.5180000000000007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10.465000000000025</c:v>
                </c:pt>
                <c:pt idx="218">
                  <c:v>10.485000000000021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11.952000000000025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12.052000000000021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12.469000000000021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12.865000000000025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13.302000000000021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14.353000000000023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14.850000000000021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16.082999999999949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16.242999999999952</c:v>
                </c:pt>
                <c:pt idx="335">
                  <c:v>16.282999999999948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17.157000000000043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17.989999999999949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18.783999999999953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18.942999999999948</c:v>
                </c:pt>
                <c:pt idx="399">
                  <c:v>18.962999999999937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20.786999999999953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20.905999999999953</c:v>
                </c:pt>
                <c:pt idx="448">
                  <c:v>20.925999999999949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21.242999999999952</c:v>
                </c:pt>
                <c:pt idx="457">
                  <c:v>21.321999999999999</c:v>
                </c:pt>
                <c:pt idx="458">
                  <c:v>21.382999999999956</c:v>
                </c:pt>
                <c:pt idx="459">
                  <c:v>21.402999999999953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'log4'!$D$2:$D$486</c:f>
              <c:numCache>
                <c:formatCode>General</c:formatCode>
                <c:ptCount val="485"/>
                <c:pt idx="0">
                  <c:v>10.350000000000021</c:v>
                </c:pt>
                <c:pt idx="1">
                  <c:v>10.08</c:v>
                </c:pt>
                <c:pt idx="2">
                  <c:v>9.6749989999999997</c:v>
                </c:pt>
                <c:pt idx="3">
                  <c:v>9.09</c:v>
                </c:pt>
                <c:pt idx="4">
                  <c:v>3.51</c:v>
                </c:pt>
                <c:pt idx="5">
                  <c:v>1.484999999999997</c:v>
                </c:pt>
                <c:pt idx="6">
                  <c:v>0.22500000000000001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0.40500000000000008</c:v>
                </c:pt>
                <c:pt idx="12">
                  <c:v>3.7349999999999999</c:v>
                </c:pt>
                <c:pt idx="13">
                  <c:v>9.2249999999999996</c:v>
                </c:pt>
                <c:pt idx="14">
                  <c:v>9.5400000000000009</c:v>
                </c:pt>
                <c:pt idx="15">
                  <c:v>9.6300000000000008</c:v>
                </c:pt>
                <c:pt idx="16">
                  <c:v>9.6300000000000008</c:v>
                </c:pt>
                <c:pt idx="17">
                  <c:v>9.6300000000000008</c:v>
                </c:pt>
                <c:pt idx="18">
                  <c:v>9.5850000000000026</c:v>
                </c:pt>
                <c:pt idx="19">
                  <c:v>9.5850000000000026</c:v>
                </c:pt>
                <c:pt idx="20">
                  <c:v>9.5850000000000026</c:v>
                </c:pt>
                <c:pt idx="21">
                  <c:v>9.5850000000000026</c:v>
                </c:pt>
                <c:pt idx="22">
                  <c:v>9.5850000000000026</c:v>
                </c:pt>
                <c:pt idx="23">
                  <c:v>9.6300000000000008</c:v>
                </c:pt>
                <c:pt idx="24">
                  <c:v>9.6300000000000008</c:v>
                </c:pt>
                <c:pt idx="25">
                  <c:v>9.6300000000000008</c:v>
                </c:pt>
                <c:pt idx="26">
                  <c:v>9.6749989999999997</c:v>
                </c:pt>
                <c:pt idx="27">
                  <c:v>9.6300000000000008</c:v>
                </c:pt>
                <c:pt idx="28">
                  <c:v>9.6749989999999997</c:v>
                </c:pt>
                <c:pt idx="29">
                  <c:v>9.5850000000000026</c:v>
                </c:pt>
                <c:pt idx="30">
                  <c:v>9.5850000000000026</c:v>
                </c:pt>
                <c:pt idx="31">
                  <c:v>9.5850000000000026</c:v>
                </c:pt>
                <c:pt idx="32">
                  <c:v>9.6300000000000008</c:v>
                </c:pt>
                <c:pt idx="33">
                  <c:v>9.6749989999999997</c:v>
                </c:pt>
                <c:pt idx="34">
                  <c:v>9.6749989999999997</c:v>
                </c:pt>
                <c:pt idx="35">
                  <c:v>9.6749989999999997</c:v>
                </c:pt>
                <c:pt idx="36">
                  <c:v>9.6300000000000008</c:v>
                </c:pt>
                <c:pt idx="37">
                  <c:v>9.6300000000000008</c:v>
                </c:pt>
                <c:pt idx="38">
                  <c:v>9.6300000000000008</c:v>
                </c:pt>
                <c:pt idx="39">
                  <c:v>9.6749989999999997</c:v>
                </c:pt>
                <c:pt idx="40">
                  <c:v>9.6749989999999997</c:v>
                </c:pt>
                <c:pt idx="41">
                  <c:v>9.6749989999999997</c:v>
                </c:pt>
                <c:pt idx="42">
                  <c:v>9.6300000000000008</c:v>
                </c:pt>
                <c:pt idx="43">
                  <c:v>9.6300000000000008</c:v>
                </c:pt>
                <c:pt idx="44">
                  <c:v>9.5850000000000026</c:v>
                </c:pt>
                <c:pt idx="45">
                  <c:v>8.82</c:v>
                </c:pt>
                <c:pt idx="46">
                  <c:v>8.0999990000000004</c:v>
                </c:pt>
                <c:pt idx="47">
                  <c:v>7.74</c:v>
                </c:pt>
                <c:pt idx="48">
                  <c:v>6.9300000000000024</c:v>
                </c:pt>
                <c:pt idx="49">
                  <c:v>6.8849999999999945</c:v>
                </c:pt>
                <c:pt idx="50">
                  <c:v>6.9300000000000024</c:v>
                </c:pt>
                <c:pt idx="51">
                  <c:v>6.9300000000000024</c:v>
                </c:pt>
                <c:pt idx="52">
                  <c:v>6.9300000000000024</c:v>
                </c:pt>
                <c:pt idx="53">
                  <c:v>6.8849999999999945</c:v>
                </c:pt>
                <c:pt idx="54">
                  <c:v>6.8849999999999945</c:v>
                </c:pt>
                <c:pt idx="55">
                  <c:v>6.9300000000000024</c:v>
                </c:pt>
                <c:pt idx="56">
                  <c:v>6.9300000000000024</c:v>
                </c:pt>
                <c:pt idx="57">
                  <c:v>6.9300000000000024</c:v>
                </c:pt>
                <c:pt idx="58">
                  <c:v>6.9300000000000024</c:v>
                </c:pt>
                <c:pt idx="59">
                  <c:v>6.9300000000000024</c:v>
                </c:pt>
                <c:pt idx="60">
                  <c:v>6.9300000000000024</c:v>
                </c:pt>
                <c:pt idx="61">
                  <c:v>6.8849999999999945</c:v>
                </c:pt>
                <c:pt idx="62">
                  <c:v>6.8849999999999945</c:v>
                </c:pt>
                <c:pt idx="63">
                  <c:v>6.8849999999999945</c:v>
                </c:pt>
                <c:pt idx="64">
                  <c:v>6.8849999999999945</c:v>
                </c:pt>
                <c:pt idx="65">
                  <c:v>6.8849999999999945</c:v>
                </c:pt>
                <c:pt idx="66">
                  <c:v>6.9300000000000024</c:v>
                </c:pt>
                <c:pt idx="67">
                  <c:v>6.9300000000000024</c:v>
                </c:pt>
                <c:pt idx="68">
                  <c:v>6.9300000000000024</c:v>
                </c:pt>
                <c:pt idx="69">
                  <c:v>6.9300000000000024</c:v>
                </c:pt>
                <c:pt idx="70">
                  <c:v>6.9300000000000024</c:v>
                </c:pt>
                <c:pt idx="71">
                  <c:v>6.8849999999999945</c:v>
                </c:pt>
                <c:pt idx="72">
                  <c:v>6.8849999999999945</c:v>
                </c:pt>
                <c:pt idx="73">
                  <c:v>6.8849999999999945</c:v>
                </c:pt>
                <c:pt idx="74">
                  <c:v>6.9300000000000024</c:v>
                </c:pt>
                <c:pt idx="75">
                  <c:v>6.9300000000000024</c:v>
                </c:pt>
                <c:pt idx="76">
                  <c:v>6.9300000000000024</c:v>
                </c:pt>
                <c:pt idx="77">
                  <c:v>6.9300000000000024</c:v>
                </c:pt>
                <c:pt idx="78">
                  <c:v>6.9300000000000024</c:v>
                </c:pt>
                <c:pt idx="79">
                  <c:v>6.8849999999999945</c:v>
                </c:pt>
                <c:pt idx="80">
                  <c:v>6.9300000000000024</c:v>
                </c:pt>
                <c:pt idx="81">
                  <c:v>6.9300000000000024</c:v>
                </c:pt>
                <c:pt idx="82">
                  <c:v>6.8849999999999945</c:v>
                </c:pt>
                <c:pt idx="83">
                  <c:v>6.8849999999999945</c:v>
                </c:pt>
                <c:pt idx="84">
                  <c:v>6.8849999999999945</c:v>
                </c:pt>
                <c:pt idx="85">
                  <c:v>6.8849999999999945</c:v>
                </c:pt>
                <c:pt idx="86">
                  <c:v>6.8849999999999945</c:v>
                </c:pt>
                <c:pt idx="87">
                  <c:v>6.8849999999999945</c:v>
                </c:pt>
                <c:pt idx="88">
                  <c:v>6.8849999999999945</c:v>
                </c:pt>
                <c:pt idx="89">
                  <c:v>6.9300000000000024</c:v>
                </c:pt>
                <c:pt idx="90">
                  <c:v>6.9300000000000024</c:v>
                </c:pt>
                <c:pt idx="91">
                  <c:v>6.9300000000000024</c:v>
                </c:pt>
                <c:pt idx="92">
                  <c:v>6.9300000000000024</c:v>
                </c:pt>
                <c:pt idx="93">
                  <c:v>6.9300000000000024</c:v>
                </c:pt>
                <c:pt idx="94">
                  <c:v>6.8849999999999945</c:v>
                </c:pt>
                <c:pt idx="95">
                  <c:v>6.8849999999999945</c:v>
                </c:pt>
                <c:pt idx="96">
                  <c:v>6.8849999999999945</c:v>
                </c:pt>
                <c:pt idx="97">
                  <c:v>6.8849999999999945</c:v>
                </c:pt>
                <c:pt idx="98">
                  <c:v>6.8849999999999945</c:v>
                </c:pt>
                <c:pt idx="99">
                  <c:v>6.8849999999999945</c:v>
                </c:pt>
                <c:pt idx="100">
                  <c:v>6.84</c:v>
                </c:pt>
                <c:pt idx="101">
                  <c:v>6.9300000000000024</c:v>
                </c:pt>
                <c:pt idx="102">
                  <c:v>6.8849999999999945</c:v>
                </c:pt>
                <c:pt idx="103">
                  <c:v>6.9300000000000024</c:v>
                </c:pt>
                <c:pt idx="104">
                  <c:v>6.8849999999999945</c:v>
                </c:pt>
                <c:pt idx="105">
                  <c:v>6.8849999999999945</c:v>
                </c:pt>
                <c:pt idx="106">
                  <c:v>6.8849999999999945</c:v>
                </c:pt>
                <c:pt idx="107">
                  <c:v>6.8849999999999945</c:v>
                </c:pt>
                <c:pt idx="108">
                  <c:v>6.8849999999999945</c:v>
                </c:pt>
                <c:pt idx="109">
                  <c:v>6.8849999999999945</c:v>
                </c:pt>
                <c:pt idx="110">
                  <c:v>6.8849999999999945</c:v>
                </c:pt>
                <c:pt idx="111">
                  <c:v>6.8849999999999945</c:v>
                </c:pt>
                <c:pt idx="112">
                  <c:v>6.8849999999999945</c:v>
                </c:pt>
                <c:pt idx="113">
                  <c:v>6.8849999999999945</c:v>
                </c:pt>
                <c:pt idx="114">
                  <c:v>6.9300000000000024</c:v>
                </c:pt>
                <c:pt idx="115">
                  <c:v>6.9300000000000024</c:v>
                </c:pt>
                <c:pt idx="116">
                  <c:v>6.9300000000000024</c:v>
                </c:pt>
                <c:pt idx="117">
                  <c:v>6.9300000000000024</c:v>
                </c:pt>
                <c:pt idx="118">
                  <c:v>6.8849999999999945</c:v>
                </c:pt>
                <c:pt idx="119">
                  <c:v>6.9300000000000024</c:v>
                </c:pt>
                <c:pt idx="120">
                  <c:v>6.9300000000000024</c:v>
                </c:pt>
                <c:pt idx="121">
                  <c:v>6.9300000000000024</c:v>
                </c:pt>
                <c:pt idx="122">
                  <c:v>6.9300000000000024</c:v>
                </c:pt>
                <c:pt idx="123">
                  <c:v>6.8849999999999945</c:v>
                </c:pt>
                <c:pt idx="124">
                  <c:v>6.9300000000000024</c:v>
                </c:pt>
                <c:pt idx="125">
                  <c:v>6.9300000000000024</c:v>
                </c:pt>
                <c:pt idx="126">
                  <c:v>6.9300000000000024</c:v>
                </c:pt>
                <c:pt idx="127">
                  <c:v>6.8849999999999945</c:v>
                </c:pt>
                <c:pt idx="128">
                  <c:v>6.8849999999999945</c:v>
                </c:pt>
                <c:pt idx="129">
                  <c:v>6.8849999999999945</c:v>
                </c:pt>
                <c:pt idx="130">
                  <c:v>6.9300000000000024</c:v>
                </c:pt>
                <c:pt idx="131">
                  <c:v>6.9300000000000024</c:v>
                </c:pt>
                <c:pt idx="132">
                  <c:v>6.8849999999999945</c:v>
                </c:pt>
                <c:pt idx="133">
                  <c:v>6.8849999999999945</c:v>
                </c:pt>
                <c:pt idx="134">
                  <c:v>6.9300000000000024</c:v>
                </c:pt>
                <c:pt idx="135">
                  <c:v>6.9300000000000024</c:v>
                </c:pt>
                <c:pt idx="136">
                  <c:v>6.9300000000000024</c:v>
                </c:pt>
                <c:pt idx="137">
                  <c:v>6.9300000000000024</c:v>
                </c:pt>
                <c:pt idx="138">
                  <c:v>6.8849999999999945</c:v>
                </c:pt>
                <c:pt idx="139">
                  <c:v>6.84</c:v>
                </c:pt>
                <c:pt idx="140">
                  <c:v>6.84</c:v>
                </c:pt>
                <c:pt idx="141">
                  <c:v>6.84</c:v>
                </c:pt>
                <c:pt idx="142">
                  <c:v>6.8849999999999945</c:v>
                </c:pt>
                <c:pt idx="143">
                  <c:v>6.9300000000000024</c:v>
                </c:pt>
                <c:pt idx="144">
                  <c:v>6.9300000000000024</c:v>
                </c:pt>
                <c:pt idx="145">
                  <c:v>6.8849999999999945</c:v>
                </c:pt>
                <c:pt idx="146">
                  <c:v>6.8849999999999945</c:v>
                </c:pt>
                <c:pt idx="147">
                  <c:v>6.9300000000000024</c:v>
                </c:pt>
                <c:pt idx="148">
                  <c:v>6.8849999999999945</c:v>
                </c:pt>
                <c:pt idx="149">
                  <c:v>6.9300000000000024</c:v>
                </c:pt>
                <c:pt idx="150">
                  <c:v>6.9300000000000024</c:v>
                </c:pt>
                <c:pt idx="151">
                  <c:v>6.9300000000000024</c:v>
                </c:pt>
                <c:pt idx="152">
                  <c:v>6.9300000000000024</c:v>
                </c:pt>
                <c:pt idx="153">
                  <c:v>6.8849999999999945</c:v>
                </c:pt>
                <c:pt idx="154">
                  <c:v>6.8849999999999945</c:v>
                </c:pt>
                <c:pt idx="155">
                  <c:v>6.9300000000000024</c:v>
                </c:pt>
                <c:pt idx="156">
                  <c:v>6.9300000000000024</c:v>
                </c:pt>
                <c:pt idx="157">
                  <c:v>6.8849999999999945</c:v>
                </c:pt>
                <c:pt idx="158">
                  <c:v>6.8849999999999945</c:v>
                </c:pt>
                <c:pt idx="159">
                  <c:v>6.9300000000000024</c:v>
                </c:pt>
                <c:pt idx="160">
                  <c:v>6.9300000000000024</c:v>
                </c:pt>
                <c:pt idx="161">
                  <c:v>6.9749999999999996</c:v>
                </c:pt>
                <c:pt idx="162">
                  <c:v>6.9300000000000024</c:v>
                </c:pt>
                <c:pt idx="163">
                  <c:v>6.9300000000000024</c:v>
                </c:pt>
                <c:pt idx="164">
                  <c:v>6.9300000000000024</c:v>
                </c:pt>
                <c:pt idx="165">
                  <c:v>6.9300000000000024</c:v>
                </c:pt>
                <c:pt idx="166">
                  <c:v>6.8849999999999945</c:v>
                </c:pt>
                <c:pt idx="167">
                  <c:v>6.8849999999999945</c:v>
                </c:pt>
                <c:pt idx="168">
                  <c:v>6.8849999999999945</c:v>
                </c:pt>
                <c:pt idx="169">
                  <c:v>6.8849999999999945</c:v>
                </c:pt>
                <c:pt idx="170">
                  <c:v>6.9300000000000024</c:v>
                </c:pt>
                <c:pt idx="171">
                  <c:v>6.8849999999999945</c:v>
                </c:pt>
                <c:pt idx="172">
                  <c:v>6.8849999999999945</c:v>
                </c:pt>
                <c:pt idx="173">
                  <c:v>6.9300000000000024</c:v>
                </c:pt>
                <c:pt idx="174">
                  <c:v>6.9300000000000024</c:v>
                </c:pt>
                <c:pt idx="175">
                  <c:v>6.9300000000000024</c:v>
                </c:pt>
                <c:pt idx="176">
                  <c:v>6.9300000000000024</c:v>
                </c:pt>
                <c:pt idx="177">
                  <c:v>6.9300000000000024</c:v>
                </c:pt>
                <c:pt idx="178">
                  <c:v>6.8849999999999945</c:v>
                </c:pt>
                <c:pt idx="179">
                  <c:v>6.8849999999999945</c:v>
                </c:pt>
                <c:pt idx="180">
                  <c:v>6.8849999999999945</c:v>
                </c:pt>
                <c:pt idx="181">
                  <c:v>6.8849999999999945</c:v>
                </c:pt>
                <c:pt idx="182">
                  <c:v>6.8849999999999945</c:v>
                </c:pt>
                <c:pt idx="183">
                  <c:v>6.9300000000000024</c:v>
                </c:pt>
                <c:pt idx="184">
                  <c:v>6.9300000000000024</c:v>
                </c:pt>
                <c:pt idx="185">
                  <c:v>6.8849999999999945</c:v>
                </c:pt>
                <c:pt idx="186">
                  <c:v>6.8849999999999945</c:v>
                </c:pt>
                <c:pt idx="187">
                  <c:v>6.8849999999999945</c:v>
                </c:pt>
                <c:pt idx="188">
                  <c:v>6.8849999999999945</c:v>
                </c:pt>
                <c:pt idx="189">
                  <c:v>6.8849999999999945</c:v>
                </c:pt>
                <c:pt idx="190">
                  <c:v>6.9300000000000024</c:v>
                </c:pt>
                <c:pt idx="191">
                  <c:v>6.8849999999999945</c:v>
                </c:pt>
                <c:pt idx="192">
                  <c:v>6.9300000000000024</c:v>
                </c:pt>
                <c:pt idx="193">
                  <c:v>6.8849999999999945</c:v>
                </c:pt>
                <c:pt idx="194">
                  <c:v>6.9300000000000024</c:v>
                </c:pt>
                <c:pt idx="195">
                  <c:v>6.8849999999999945</c:v>
                </c:pt>
                <c:pt idx="196">
                  <c:v>6.8849999999999945</c:v>
                </c:pt>
                <c:pt idx="197">
                  <c:v>6.8849999999999945</c:v>
                </c:pt>
                <c:pt idx="198">
                  <c:v>6.8849999999999945</c:v>
                </c:pt>
                <c:pt idx="199">
                  <c:v>6.8849999999999945</c:v>
                </c:pt>
                <c:pt idx="200">
                  <c:v>6.8849999999999945</c:v>
                </c:pt>
                <c:pt idx="201">
                  <c:v>6.8849999999999945</c:v>
                </c:pt>
                <c:pt idx="202">
                  <c:v>6.8849999999999945</c:v>
                </c:pt>
                <c:pt idx="203">
                  <c:v>6.8849999999999945</c:v>
                </c:pt>
                <c:pt idx="204">
                  <c:v>6.8849999999999945</c:v>
                </c:pt>
                <c:pt idx="205">
                  <c:v>6.9300000000000024</c:v>
                </c:pt>
                <c:pt idx="206">
                  <c:v>6.9300000000000024</c:v>
                </c:pt>
                <c:pt idx="207">
                  <c:v>6.8849999999999945</c:v>
                </c:pt>
                <c:pt idx="208">
                  <c:v>6.8849999999999945</c:v>
                </c:pt>
                <c:pt idx="209">
                  <c:v>6.8849999999999945</c:v>
                </c:pt>
                <c:pt idx="210">
                  <c:v>6.9300000000000024</c:v>
                </c:pt>
                <c:pt idx="211">
                  <c:v>6.8849999999999945</c:v>
                </c:pt>
                <c:pt idx="212">
                  <c:v>6.9300000000000024</c:v>
                </c:pt>
                <c:pt idx="213">
                  <c:v>6.9300000000000024</c:v>
                </c:pt>
                <c:pt idx="214">
                  <c:v>6.8849999999999945</c:v>
                </c:pt>
                <c:pt idx="215">
                  <c:v>6.8849999999999945</c:v>
                </c:pt>
                <c:pt idx="216">
                  <c:v>6.8849999999999945</c:v>
                </c:pt>
                <c:pt idx="217">
                  <c:v>6.8849999999999945</c:v>
                </c:pt>
                <c:pt idx="218">
                  <c:v>6.8849999999999945</c:v>
                </c:pt>
                <c:pt idx="219">
                  <c:v>6.8849999999999945</c:v>
                </c:pt>
                <c:pt idx="220">
                  <c:v>6.8849999999999945</c:v>
                </c:pt>
                <c:pt idx="221">
                  <c:v>6.8849999999999945</c:v>
                </c:pt>
                <c:pt idx="222">
                  <c:v>6.9300000000000024</c:v>
                </c:pt>
                <c:pt idx="223">
                  <c:v>6.9300000000000024</c:v>
                </c:pt>
                <c:pt idx="224">
                  <c:v>6.9300000000000024</c:v>
                </c:pt>
                <c:pt idx="225">
                  <c:v>6.9300000000000024</c:v>
                </c:pt>
                <c:pt idx="226">
                  <c:v>6.8849999999999945</c:v>
                </c:pt>
                <c:pt idx="227">
                  <c:v>6.8849999999999945</c:v>
                </c:pt>
                <c:pt idx="228">
                  <c:v>6.8849999999999945</c:v>
                </c:pt>
                <c:pt idx="229">
                  <c:v>6.9300000000000024</c:v>
                </c:pt>
                <c:pt idx="230">
                  <c:v>6.8849999999999945</c:v>
                </c:pt>
                <c:pt idx="231">
                  <c:v>6.8849999999999945</c:v>
                </c:pt>
                <c:pt idx="232">
                  <c:v>6.8849999999999945</c:v>
                </c:pt>
                <c:pt idx="233">
                  <c:v>6.8849999999999945</c:v>
                </c:pt>
                <c:pt idx="234">
                  <c:v>6.8849999999999945</c:v>
                </c:pt>
                <c:pt idx="235">
                  <c:v>6.8849999999999945</c:v>
                </c:pt>
                <c:pt idx="236">
                  <c:v>6.8849999999999945</c:v>
                </c:pt>
                <c:pt idx="237">
                  <c:v>6.8849999999999945</c:v>
                </c:pt>
                <c:pt idx="238">
                  <c:v>6.8849999999999945</c:v>
                </c:pt>
                <c:pt idx="239">
                  <c:v>6.8849999999999945</c:v>
                </c:pt>
                <c:pt idx="240">
                  <c:v>6.8849999999999945</c:v>
                </c:pt>
                <c:pt idx="241">
                  <c:v>6.9300000000000024</c:v>
                </c:pt>
                <c:pt idx="242">
                  <c:v>6.9300000000000024</c:v>
                </c:pt>
                <c:pt idx="243">
                  <c:v>6.9300000000000024</c:v>
                </c:pt>
                <c:pt idx="244">
                  <c:v>6.8849999999999945</c:v>
                </c:pt>
                <c:pt idx="245">
                  <c:v>6.9300000000000024</c:v>
                </c:pt>
                <c:pt idx="246">
                  <c:v>6.8849999999999945</c:v>
                </c:pt>
                <c:pt idx="247">
                  <c:v>6.8849999999999945</c:v>
                </c:pt>
                <c:pt idx="248">
                  <c:v>6.8849999999999945</c:v>
                </c:pt>
                <c:pt idx="249">
                  <c:v>6.8849999999999945</c:v>
                </c:pt>
                <c:pt idx="250">
                  <c:v>6.84</c:v>
                </c:pt>
                <c:pt idx="251">
                  <c:v>6.84</c:v>
                </c:pt>
                <c:pt idx="252">
                  <c:v>6.84</c:v>
                </c:pt>
                <c:pt idx="253">
                  <c:v>6.7949999999999955</c:v>
                </c:pt>
                <c:pt idx="254">
                  <c:v>6.84</c:v>
                </c:pt>
                <c:pt idx="255">
                  <c:v>6.8849999999999945</c:v>
                </c:pt>
                <c:pt idx="256">
                  <c:v>6.9300000000000024</c:v>
                </c:pt>
                <c:pt idx="257">
                  <c:v>6.9300000000000024</c:v>
                </c:pt>
                <c:pt idx="258">
                  <c:v>6.8849999999999945</c:v>
                </c:pt>
                <c:pt idx="259">
                  <c:v>6.8849999999999945</c:v>
                </c:pt>
                <c:pt idx="260">
                  <c:v>6.9300000000000024</c:v>
                </c:pt>
                <c:pt idx="261">
                  <c:v>7.1099999999999985</c:v>
                </c:pt>
                <c:pt idx="262">
                  <c:v>7.38</c:v>
                </c:pt>
                <c:pt idx="263">
                  <c:v>7.6499999999999995</c:v>
                </c:pt>
                <c:pt idx="264">
                  <c:v>7.92</c:v>
                </c:pt>
                <c:pt idx="265">
                  <c:v>8.19</c:v>
                </c:pt>
                <c:pt idx="266">
                  <c:v>8.8650000000000251</c:v>
                </c:pt>
                <c:pt idx="267">
                  <c:v>8.91</c:v>
                </c:pt>
                <c:pt idx="268">
                  <c:v>8.91</c:v>
                </c:pt>
                <c:pt idx="269">
                  <c:v>8.91</c:v>
                </c:pt>
                <c:pt idx="270">
                  <c:v>8.91</c:v>
                </c:pt>
                <c:pt idx="271">
                  <c:v>8.91</c:v>
                </c:pt>
                <c:pt idx="272">
                  <c:v>8.91</c:v>
                </c:pt>
                <c:pt idx="273">
                  <c:v>8.91</c:v>
                </c:pt>
                <c:pt idx="274">
                  <c:v>8.91</c:v>
                </c:pt>
                <c:pt idx="275">
                  <c:v>8.91</c:v>
                </c:pt>
                <c:pt idx="276">
                  <c:v>8.91</c:v>
                </c:pt>
                <c:pt idx="277">
                  <c:v>8.91</c:v>
                </c:pt>
                <c:pt idx="278">
                  <c:v>8.8650000000000251</c:v>
                </c:pt>
                <c:pt idx="279">
                  <c:v>8.8650000000000251</c:v>
                </c:pt>
                <c:pt idx="280">
                  <c:v>8.8650000000000251</c:v>
                </c:pt>
                <c:pt idx="281">
                  <c:v>8.91</c:v>
                </c:pt>
                <c:pt idx="282">
                  <c:v>8.91</c:v>
                </c:pt>
                <c:pt idx="283">
                  <c:v>8.8650000000000251</c:v>
                </c:pt>
                <c:pt idx="284">
                  <c:v>8.8650000000000251</c:v>
                </c:pt>
                <c:pt idx="285">
                  <c:v>8.8650000000000251</c:v>
                </c:pt>
                <c:pt idx="286">
                  <c:v>8.8650000000000251</c:v>
                </c:pt>
                <c:pt idx="287">
                  <c:v>8.8650000000000251</c:v>
                </c:pt>
                <c:pt idx="288">
                  <c:v>8.91</c:v>
                </c:pt>
                <c:pt idx="289">
                  <c:v>8.91</c:v>
                </c:pt>
                <c:pt idx="290">
                  <c:v>8.91</c:v>
                </c:pt>
                <c:pt idx="291">
                  <c:v>8.91</c:v>
                </c:pt>
                <c:pt idx="292">
                  <c:v>8.91</c:v>
                </c:pt>
                <c:pt idx="293">
                  <c:v>8.91</c:v>
                </c:pt>
                <c:pt idx="294">
                  <c:v>8.8650000000000251</c:v>
                </c:pt>
                <c:pt idx="295">
                  <c:v>8.91</c:v>
                </c:pt>
                <c:pt idx="296">
                  <c:v>8.91</c:v>
                </c:pt>
                <c:pt idx="297">
                  <c:v>8.91</c:v>
                </c:pt>
                <c:pt idx="298">
                  <c:v>8.91</c:v>
                </c:pt>
                <c:pt idx="299">
                  <c:v>8.91</c:v>
                </c:pt>
                <c:pt idx="300">
                  <c:v>8.91</c:v>
                </c:pt>
                <c:pt idx="301">
                  <c:v>8.8650000000000251</c:v>
                </c:pt>
                <c:pt idx="302">
                  <c:v>8.8650000000000251</c:v>
                </c:pt>
                <c:pt idx="303">
                  <c:v>8.8650000000000251</c:v>
                </c:pt>
                <c:pt idx="304">
                  <c:v>8.8650000000000251</c:v>
                </c:pt>
                <c:pt idx="305">
                  <c:v>8.91</c:v>
                </c:pt>
                <c:pt idx="306">
                  <c:v>8.9550010000000047</c:v>
                </c:pt>
                <c:pt idx="307">
                  <c:v>8.9550010000000047</c:v>
                </c:pt>
                <c:pt idx="308">
                  <c:v>8.91</c:v>
                </c:pt>
                <c:pt idx="309">
                  <c:v>8.91</c:v>
                </c:pt>
                <c:pt idx="310">
                  <c:v>8.9550010000000047</c:v>
                </c:pt>
                <c:pt idx="311">
                  <c:v>8.9550010000000047</c:v>
                </c:pt>
                <c:pt idx="312">
                  <c:v>8.91</c:v>
                </c:pt>
                <c:pt idx="313">
                  <c:v>8.91</c:v>
                </c:pt>
                <c:pt idx="314">
                  <c:v>8.91</c:v>
                </c:pt>
                <c:pt idx="315">
                  <c:v>8.91</c:v>
                </c:pt>
                <c:pt idx="316">
                  <c:v>8.91</c:v>
                </c:pt>
                <c:pt idx="317">
                  <c:v>8.91</c:v>
                </c:pt>
                <c:pt idx="318">
                  <c:v>8.91</c:v>
                </c:pt>
                <c:pt idx="319">
                  <c:v>8.8650000000000251</c:v>
                </c:pt>
                <c:pt idx="320">
                  <c:v>8.8650000000000251</c:v>
                </c:pt>
                <c:pt idx="321">
                  <c:v>8.8650000000000251</c:v>
                </c:pt>
                <c:pt idx="322">
                  <c:v>8.91</c:v>
                </c:pt>
                <c:pt idx="323">
                  <c:v>8.91</c:v>
                </c:pt>
                <c:pt idx="324">
                  <c:v>8.91</c:v>
                </c:pt>
                <c:pt idx="325">
                  <c:v>8.91</c:v>
                </c:pt>
                <c:pt idx="326">
                  <c:v>8.91</c:v>
                </c:pt>
                <c:pt idx="327">
                  <c:v>8.91</c:v>
                </c:pt>
                <c:pt idx="328">
                  <c:v>8.9550010000000047</c:v>
                </c:pt>
                <c:pt idx="329">
                  <c:v>8.91</c:v>
                </c:pt>
                <c:pt idx="330">
                  <c:v>8.91</c:v>
                </c:pt>
                <c:pt idx="331">
                  <c:v>8.91</c:v>
                </c:pt>
                <c:pt idx="332">
                  <c:v>8.8650000000000251</c:v>
                </c:pt>
                <c:pt idx="333">
                  <c:v>8.8650000000000251</c:v>
                </c:pt>
                <c:pt idx="334">
                  <c:v>8.8650000000000251</c:v>
                </c:pt>
                <c:pt idx="335">
                  <c:v>8.8650000000000251</c:v>
                </c:pt>
                <c:pt idx="336">
                  <c:v>8.8650000000000251</c:v>
                </c:pt>
                <c:pt idx="337">
                  <c:v>8.8650000000000251</c:v>
                </c:pt>
                <c:pt idx="338">
                  <c:v>9.0450000000000017</c:v>
                </c:pt>
                <c:pt idx="339">
                  <c:v>9.1349999999999998</c:v>
                </c:pt>
                <c:pt idx="340">
                  <c:v>9.27</c:v>
                </c:pt>
                <c:pt idx="341">
                  <c:v>9.3600000000000048</c:v>
                </c:pt>
                <c:pt idx="342">
                  <c:v>9.5850000000000026</c:v>
                </c:pt>
                <c:pt idx="343">
                  <c:v>9.7200000000000006</c:v>
                </c:pt>
                <c:pt idx="344">
                  <c:v>9.7200000000000006</c:v>
                </c:pt>
                <c:pt idx="345">
                  <c:v>9.7200000000000006</c:v>
                </c:pt>
                <c:pt idx="346">
                  <c:v>9.7200000000000006</c:v>
                </c:pt>
                <c:pt idx="347">
                  <c:v>9.7200000000000006</c:v>
                </c:pt>
                <c:pt idx="348">
                  <c:v>9.7200000000000006</c:v>
                </c:pt>
                <c:pt idx="349">
                  <c:v>9.7200000000000006</c:v>
                </c:pt>
                <c:pt idx="350">
                  <c:v>9.7200000000000006</c:v>
                </c:pt>
                <c:pt idx="351">
                  <c:v>9.7200000000000006</c:v>
                </c:pt>
                <c:pt idx="352">
                  <c:v>9.7200000000000006</c:v>
                </c:pt>
                <c:pt idx="353">
                  <c:v>9.7200000000000006</c:v>
                </c:pt>
                <c:pt idx="354">
                  <c:v>9.7200000000000006</c:v>
                </c:pt>
                <c:pt idx="355">
                  <c:v>9.7200000000000006</c:v>
                </c:pt>
                <c:pt idx="356">
                  <c:v>9.7200000000000006</c:v>
                </c:pt>
                <c:pt idx="357">
                  <c:v>9.7200000000000006</c:v>
                </c:pt>
                <c:pt idx="358">
                  <c:v>9.7200000000000006</c:v>
                </c:pt>
                <c:pt idx="359">
                  <c:v>9.7650000000000006</c:v>
                </c:pt>
                <c:pt idx="360">
                  <c:v>9.7200000000000006</c:v>
                </c:pt>
                <c:pt idx="361">
                  <c:v>9.6749989999999997</c:v>
                </c:pt>
                <c:pt idx="362">
                  <c:v>9.6749989999999997</c:v>
                </c:pt>
                <c:pt idx="363">
                  <c:v>9.6300000000000008</c:v>
                </c:pt>
                <c:pt idx="364">
                  <c:v>9.6749989999999997</c:v>
                </c:pt>
                <c:pt idx="365">
                  <c:v>9.7650000000000006</c:v>
                </c:pt>
                <c:pt idx="366">
                  <c:v>9.7650000000000006</c:v>
                </c:pt>
                <c:pt idx="367">
                  <c:v>9.7650000000000006</c:v>
                </c:pt>
                <c:pt idx="368">
                  <c:v>9.7200000000000006</c:v>
                </c:pt>
                <c:pt idx="369">
                  <c:v>9.7200000000000006</c:v>
                </c:pt>
                <c:pt idx="370">
                  <c:v>9.7200000000000006</c:v>
                </c:pt>
                <c:pt idx="371">
                  <c:v>9.7200000000000006</c:v>
                </c:pt>
                <c:pt idx="372">
                  <c:v>9.7200000000000006</c:v>
                </c:pt>
                <c:pt idx="373">
                  <c:v>9.7650000000000006</c:v>
                </c:pt>
                <c:pt idx="374">
                  <c:v>9.7650000000000006</c:v>
                </c:pt>
                <c:pt idx="375">
                  <c:v>9.7650000000000006</c:v>
                </c:pt>
                <c:pt idx="376">
                  <c:v>9.7650000000000006</c:v>
                </c:pt>
                <c:pt idx="377">
                  <c:v>9.7650000000000006</c:v>
                </c:pt>
                <c:pt idx="378">
                  <c:v>9.7650000000000006</c:v>
                </c:pt>
                <c:pt idx="379">
                  <c:v>9.7200000000000006</c:v>
                </c:pt>
                <c:pt idx="380">
                  <c:v>9.7200000000000006</c:v>
                </c:pt>
                <c:pt idx="381">
                  <c:v>9.7200000000000006</c:v>
                </c:pt>
                <c:pt idx="382">
                  <c:v>9.7200000000000006</c:v>
                </c:pt>
                <c:pt idx="383">
                  <c:v>9.6749989999999997</c:v>
                </c:pt>
                <c:pt idx="384">
                  <c:v>9.7200000000000006</c:v>
                </c:pt>
                <c:pt idx="385">
                  <c:v>9.6749989999999997</c:v>
                </c:pt>
                <c:pt idx="386">
                  <c:v>9.6749989999999997</c:v>
                </c:pt>
                <c:pt idx="387">
                  <c:v>9.7200000000000006</c:v>
                </c:pt>
                <c:pt idx="388">
                  <c:v>9.7200000000000006</c:v>
                </c:pt>
                <c:pt idx="389">
                  <c:v>9.81</c:v>
                </c:pt>
                <c:pt idx="390">
                  <c:v>9.9450000000000003</c:v>
                </c:pt>
                <c:pt idx="391">
                  <c:v>10.035</c:v>
                </c:pt>
                <c:pt idx="392">
                  <c:v>10.485001</c:v>
                </c:pt>
                <c:pt idx="393">
                  <c:v>10.575000000000006</c:v>
                </c:pt>
                <c:pt idx="394">
                  <c:v>10.665000000000004</c:v>
                </c:pt>
                <c:pt idx="395">
                  <c:v>10.71</c:v>
                </c:pt>
                <c:pt idx="396">
                  <c:v>10.71</c:v>
                </c:pt>
                <c:pt idx="397">
                  <c:v>10.665000000000004</c:v>
                </c:pt>
                <c:pt idx="398">
                  <c:v>10.665000000000004</c:v>
                </c:pt>
                <c:pt idx="399">
                  <c:v>10.665000000000004</c:v>
                </c:pt>
                <c:pt idx="400">
                  <c:v>10.665000000000004</c:v>
                </c:pt>
                <c:pt idx="401">
                  <c:v>10.665000000000004</c:v>
                </c:pt>
                <c:pt idx="402">
                  <c:v>10.665000000000004</c:v>
                </c:pt>
                <c:pt idx="403">
                  <c:v>10.71</c:v>
                </c:pt>
                <c:pt idx="404">
                  <c:v>10.71</c:v>
                </c:pt>
                <c:pt idx="405">
                  <c:v>10.665000000000004</c:v>
                </c:pt>
                <c:pt idx="406">
                  <c:v>10.71</c:v>
                </c:pt>
                <c:pt idx="407">
                  <c:v>10.665000000000004</c:v>
                </c:pt>
                <c:pt idx="408">
                  <c:v>10.665000000000004</c:v>
                </c:pt>
                <c:pt idx="409">
                  <c:v>10.71</c:v>
                </c:pt>
                <c:pt idx="410">
                  <c:v>10.665000000000004</c:v>
                </c:pt>
                <c:pt idx="411">
                  <c:v>10.665000000000004</c:v>
                </c:pt>
                <c:pt idx="412">
                  <c:v>10.665000000000004</c:v>
                </c:pt>
                <c:pt idx="413">
                  <c:v>10.665000000000004</c:v>
                </c:pt>
                <c:pt idx="414">
                  <c:v>10.665000000000004</c:v>
                </c:pt>
                <c:pt idx="415">
                  <c:v>10.665000000000004</c:v>
                </c:pt>
                <c:pt idx="416">
                  <c:v>10.71</c:v>
                </c:pt>
                <c:pt idx="417">
                  <c:v>10.665000000000004</c:v>
                </c:pt>
                <c:pt idx="418">
                  <c:v>10.71</c:v>
                </c:pt>
                <c:pt idx="419">
                  <c:v>10.71</c:v>
                </c:pt>
                <c:pt idx="420">
                  <c:v>10.665000000000004</c:v>
                </c:pt>
                <c:pt idx="421">
                  <c:v>10.71</c:v>
                </c:pt>
                <c:pt idx="422">
                  <c:v>10.665000000000004</c:v>
                </c:pt>
                <c:pt idx="423">
                  <c:v>10.665000000000004</c:v>
                </c:pt>
                <c:pt idx="424">
                  <c:v>10.665000000000004</c:v>
                </c:pt>
                <c:pt idx="425">
                  <c:v>10.71</c:v>
                </c:pt>
                <c:pt idx="426">
                  <c:v>10.665000000000004</c:v>
                </c:pt>
                <c:pt idx="427">
                  <c:v>10.665000000000004</c:v>
                </c:pt>
                <c:pt idx="428">
                  <c:v>10.665000000000004</c:v>
                </c:pt>
                <c:pt idx="429">
                  <c:v>10.665000000000004</c:v>
                </c:pt>
                <c:pt idx="430">
                  <c:v>10.71</c:v>
                </c:pt>
                <c:pt idx="431">
                  <c:v>10.71</c:v>
                </c:pt>
                <c:pt idx="432">
                  <c:v>10.665000000000004</c:v>
                </c:pt>
                <c:pt idx="433">
                  <c:v>10.665000000000004</c:v>
                </c:pt>
                <c:pt idx="434">
                  <c:v>10.665000000000004</c:v>
                </c:pt>
                <c:pt idx="435">
                  <c:v>10.665000000000004</c:v>
                </c:pt>
                <c:pt idx="436">
                  <c:v>10.665000000000004</c:v>
                </c:pt>
                <c:pt idx="437">
                  <c:v>10.665000000000004</c:v>
                </c:pt>
                <c:pt idx="438">
                  <c:v>10.665000000000004</c:v>
                </c:pt>
                <c:pt idx="439">
                  <c:v>10.665000000000004</c:v>
                </c:pt>
                <c:pt idx="440">
                  <c:v>10.665000000000004</c:v>
                </c:pt>
                <c:pt idx="441">
                  <c:v>10.665000000000004</c:v>
                </c:pt>
                <c:pt idx="442">
                  <c:v>10.71</c:v>
                </c:pt>
                <c:pt idx="443">
                  <c:v>10.71</c:v>
                </c:pt>
                <c:pt idx="444">
                  <c:v>10.71</c:v>
                </c:pt>
                <c:pt idx="445">
                  <c:v>10.71</c:v>
                </c:pt>
                <c:pt idx="446">
                  <c:v>10.755000000000004</c:v>
                </c:pt>
                <c:pt idx="447">
                  <c:v>10.755000000000004</c:v>
                </c:pt>
                <c:pt idx="448">
                  <c:v>10.71</c:v>
                </c:pt>
                <c:pt idx="449">
                  <c:v>10.71</c:v>
                </c:pt>
                <c:pt idx="450">
                  <c:v>10.62</c:v>
                </c:pt>
                <c:pt idx="451">
                  <c:v>10.62</c:v>
                </c:pt>
                <c:pt idx="452">
                  <c:v>10.62</c:v>
                </c:pt>
                <c:pt idx="453">
                  <c:v>10.62</c:v>
                </c:pt>
                <c:pt idx="454">
                  <c:v>10.71</c:v>
                </c:pt>
                <c:pt idx="455">
                  <c:v>10.71</c:v>
                </c:pt>
                <c:pt idx="456">
                  <c:v>10.71</c:v>
                </c:pt>
                <c:pt idx="457">
                  <c:v>10.71</c:v>
                </c:pt>
                <c:pt idx="458">
                  <c:v>10.665000000000004</c:v>
                </c:pt>
                <c:pt idx="459">
                  <c:v>10.665000000000004</c:v>
                </c:pt>
                <c:pt idx="460">
                  <c:v>10.665000000000004</c:v>
                </c:pt>
                <c:pt idx="461">
                  <c:v>10.665000000000004</c:v>
                </c:pt>
                <c:pt idx="462">
                  <c:v>10.665000000000004</c:v>
                </c:pt>
                <c:pt idx="463">
                  <c:v>10.665000000000004</c:v>
                </c:pt>
                <c:pt idx="464">
                  <c:v>10.665000000000004</c:v>
                </c:pt>
                <c:pt idx="465">
                  <c:v>10.665000000000004</c:v>
                </c:pt>
                <c:pt idx="466">
                  <c:v>10.665000000000004</c:v>
                </c:pt>
                <c:pt idx="467">
                  <c:v>10.665000000000004</c:v>
                </c:pt>
                <c:pt idx="468">
                  <c:v>10.665000000000004</c:v>
                </c:pt>
                <c:pt idx="469">
                  <c:v>10.665000000000004</c:v>
                </c:pt>
                <c:pt idx="470">
                  <c:v>10.665000000000004</c:v>
                </c:pt>
                <c:pt idx="471">
                  <c:v>10.665000000000004</c:v>
                </c:pt>
                <c:pt idx="472">
                  <c:v>10.71</c:v>
                </c:pt>
                <c:pt idx="473">
                  <c:v>10.71</c:v>
                </c:pt>
                <c:pt idx="474">
                  <c:v>10.71</c:v>
                </c:pt>
                <c:pt idx="475">
                  <c:v>10.71</c:v>
                </c:pt>
                <c:pt idx="476">
                  <c:v>10.71</c:v>
                </c:pt>
                <c:pt idx="477">
                  <c:v>10.71</c:v>
                </c:pt>
                <c:pt idx="478">
                  <c:v>10.71</c:v>
                </c:pt>
                <c:pt idx="479">
                  <c:v>10.71</c:v>
                </c:pt>
                <c:pt idx="480">
                  <c:v>10.665000000000004</c:v>
                </c:pt>
                <c:pt idx="481">
                  <c:v>10.665000000000004</c:v>
                </c:pt>
                <c:pt idx="482">
                  <c:v>10.665000000000004</c:v>
                </c:pt>
                <c:pt idx="483">
                  <c:v>10.665000000000004</c:v>
                </c:pt>
                <c:pt idx="484">
                  <c:v>10.665000000000004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'log4'!$E$1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0.32100000000000073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0.67800000000000182</c:v>
                </c:pt>
                <c:pt idx="14">
                  <c:v>0.69799999999999995</c:v>
                </c:pt>
                <c:pt idx="15">
                  <c:v>0.75800000000000145</c:v>
                </c:pt>
                <c:pt idx="16">
                  <c:v>0.7780000000000018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</c:v>
                </c:pt>
                <c:pt idx="27">
                  <c:v>1.1739999999999973</c:v>
                </c:pt>
                <c:pt idx="28">
                  <c:v>1.1940000000000026</c:v>
                </c:pt>
                <c:pt idx="29">
                  <c:v>1.3129999999999973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1.4129999999999963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</c:v>
                </c:pt>
                <c:pt idx="41">
                  <c:v>1.750999999999997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3.3169999999999948</c:v>
                </c:pt>
                <c:pt idx="69">
                  <c:v>3.3369999999999949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3.8129999999999948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4.1879999999999891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4.3259999999999881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4.5649999999999888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5.3179999999999881</c:v>
                </c:pt>
                <c:pt idx="110">
                  <c:v>5.3579999999999881</c:v>
                </c:pt>
                <c:pt idx="111">
                  <c:v>5.3780000000000001</c:v>
                </c:pt>
                <c:pt idx="112">
                  <c:v>5.397999999999989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5.6959999999999891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6.1129999999999889</c:v>
                </c:pt>
                <c:pt idx="122">
                  <c:v>6.152999999999988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6.6109999999999891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7.3449999999999891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7.6239999999999881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7.8209999999999891</c:v>
                </c:pt>
                <c:pt idx="153">
                  <c:v>7.8609999999999891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7.9790000000000116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8.5180000000000007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10.465000000000025</c:v>
                </c:pt>
                <c:pt idx="218">
                  <c:v>10.485000000000021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11.952000000000025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12.052000000000021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12.469000000000021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12.865000000000025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13.302000000000021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14.353000000000023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14.850000000000021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16.082999999999949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16.242999999999952</c:v>
                </c:pt>
                <c:pt idx="335">
                  <c:v>16.282999999999948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17.157000000000043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17.989999999999949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18.783999999999953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18.942999999999948</c:v>
                </c:pt>
                <c:pt idx="399">
                  <c:v>18.962999999999937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20.786999999999953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20.905999999999953</c:v>
                </c:pt>
                <c:pt idx="448">
                  <c:v>20.925999999999949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21.242999999999952</c:v>
                </c:pt>
                <c:pt idx="457">
                  <c:v>21.321999999999999</c:v>
                </c:pt>
                <c:pt idx="458">
                  <c:v>21.382999999999956</c:v>
                </c:pt>
                <c:pt idx="459">
                  <c:v>21.402999999999953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'log4'!$E$2:$E$486</c:f>
              <c:numCache>
                <c:formatCode>General</c:formatCode>
                <c:ptCount val="485"/>
                <c:pt idx="0">
                  <c:v>5.1734049999999945</c:v>
                </c:pt>
                <c:pt idx="1">
                  <c:v>5.1734049999999945</c:v>
                </c:pt>
                <c:pt idx="2">
                  <c:v>5.1734049999999945</c:v>
                </c:pt>
                <c:pt idx="3">
                  <c:v>5.1734049999999945</c:v>
                </c:pt>
                <c:pt idx="4">
                  <c:v>5.0686470000000003</c:v>
                </c:pt>
                <c:pt idx="5">
                  <c:v>5.1734049999999945</c:v>
                </c:pt>
                <c:pt idx="6">
                  <c:v>5.0162690000000127</c:v>
                </c:pt>
                <c:pt idx="7">
                  <c:v>5.2257839999999955</c:v>
                </c:pt>
                <c:pt idx="8">
                  <c:v>5.3305420000000003</c:v>
                </c:pt>
                <c:pt idx="9">
                  <c:v>5.3829209999999881</c:v>
                </c:pt>
                <c:pt idx="10">
                  <c:v>5.3829209999999881</c:v>
                </c:pt>
                <c:pt idx="11">
                  <c:v>5.540057</c:v>
                </c:pt>
                <c:pt idx="12">
                  <c:v>5.540057</c:v>
                </c:pt>
                <c:pt idx="13">
                  <c:v>5.8543309999999869</c:v>
                </c:pt>
                <c:pt idx="14">
                  <c:v>5.9067100000000003</c:v>
                </c:pt>
                <c:pt idx="15">
                  <c:v>5.8543309999999869</c:v>
                </c:pt>
                <c:pt idx="16">
                  <c:v>5.801952</c:v>
                </c:pt>
                <c:pt idx="17">
                  <c:v>5.7495729999999998</c:v>
                </c:pt>
                <c:pt idx="18">
                  <c:v>5.801952</c:v>
                </c:pt>
                <c:pt idx="19">
                  <c:v>5.801952</c:v>
                </c:pt>
                <c:pt idx="20">
                  <c:v>5.7495729999999998</c:v>
                </c:pt>
                <c:pt idx="21">
                  <c:v>5.697194999999982</c:v>
                </c:pt>
                <c:pt idx="22">
                  <c:v>5.6448149999999782</c:v>
                </c:pt>
                <c:pt idx="23">
                  <c:v>5.4876790000000106</c:v>
                </c:pt>
                <c:pt idx="24">
                  <c:v>5.4353000000000034</c:v>
                </c:pt>
                <c:pt idx="25">
                  <c:v>5.3829209999999881</c:v>
                </c:pt>
                <c:pt idx="26">
                  <c:v>5.3305420000000003</c:v>
                </c:pt>
                <c:pt idx="27">
                  <c:v>5.3305420000000003</c:v>
                </c:pt>
                <c:pt idx="28">
                  <c:v>5.2781630000000117</c:v>
                </c:pt>
                <c:pt idx="29">
                  <c:v>5.2781630000000117</c:v>
                </c:pt>
                <c:pt idx="30">
                  <c:v>5.4876790000000106</c:v>
                </c:pt>
                <c:pt idx="31">
                  <c:v>5.3305420000000003</c:v>
                </c:pt>
                <c:pt idx="32">
                  <c:v>5.2781630000000117</c:v>
                </c:pt>
                <c:pt idx="33">
                  <c:v>5.2781630000000117</c:v>
                </c:pt>
                <c:pt idx="34">
                  <c:v>5.1734049999999945</c:v>
                </c:pt>
                <c:pt idx="35">
                  <c:v>5.1210269999999891</c:v>
                </c:pt>
                <c:pt idx="36">
                  <c:v>5.1734049999999945</c:v>
                </c:pt>
                <c:pt idx="37">
                  <c:v>5.2257839999999955</c:v>
                </c:pt>
                <c:pt idx="38">
                  <c:v>5.2257839999999955</c:v>
                </c:pt>
                <c:pt idx="39">
                  <c:v>5.3305420000000003</c:v>
                </c:pt>
                <c:pt idx="40">
                  <c:v>5.1734049999999945</c:v>
                </c:pt>
                <c:pt idx="41">
                  <c:v>5.2257839999999955</c:v>
                </c:pt>
                <c:pt idx="42">
                  <c:v>5.0686470000000003</c:v>
                </c:pt>
                <c:pt idx="43">
                  <c:v>5.0162690000000127</c:v>
                </c:pt>
                <c:pt idx="44">
                  <c:v>5.0162690000000127</c:v>
                </c:pt>
                <c:pt idx="45">
                  <c:v>4.9115099999999998</c:v>
                </c:pt>
                <c:pt idx="46">
                  <c:v>4.9115099999999998</c:v>
                </c:pt>
                <c:pt idx="47">
                  <c:v>4.8591319999999945</c:v>
                </c:pt>
                <c:pt idx="48">
                  <c:v>4.7543739999999985</c:v>
                </c:pt>
                <c:pt idx="49">
                  <c:v>4.8067529999999996</c:v>
                </c:pt>
                <c:pt idx="50">
                  <c:v>4.7543739999999985</c:v>
                </c:pt>
                <c:pt idx="51">
                  <c:v>4.8067529999999996</c:v>
                </c:pt>
                <c:pt idx="52">
                  <c:v>4.8591319999999945</c:v>
                </c:pt>
                <c:pt idx="53">
                  <c:v>4.8591319999999945</c:v>
                </c:pt>
                <c:pt idx="54">
                  <c:v>4.9115099999999998</c:v>
                </c:pt>
                <c:pt idx="55">
                  <c:v>4.9638900000000001</c:v>
                </c:pt>
                <c:pt idx="56">
                  <c:v>4.9115099999999998</c:v>
                </c:pt>
                <c:pt idx="57">
                  <c:v>4.8591319999999945</c:v>
                </c:pt>
                <c:pt idx="58">
                  <c:v>4.9115099999999998</c:v>
                </c:pt>
                <c:pt idx="59">
                  <c:v>4.8591319999999945</c:v>
                </c:pt>
                <c:pt idx="60">
                  <c:v>4.9115099999999998</c:v>
                </c:pt>
                <c:pt idx="61">
                  <c:v>4.8591319999999945</c:v>
                </c:pt>
                <c:pt idx="62">
                  <c:v>4.9638900000000001</c:v>
                </c:pt>
                <c:pt idx="63">
                  <c:v>5.1734049999999945</c:v>
                </c:pt>
                <c:pt idx="64">
                  <c:v>5.3305420000000003</c:v>
                </c:pt>
                <c:pt idx="65">
                  <c:v>5.3305420000000003</c:v>
                </c:pt>
                <c:pt idx="66">
                  <c:v>4.9638900000000001</c:v>
                </c:pt>
                <c:pt idx="67">
                  <c:v>4.8591319999999945</c:v>
                </c:pt>
                <c:pt idx="68">
                  <c:v>5.0162690000000127</c:v>
                </c:pt>
                <c:pt idx="69">
                  <c:v>5.1734049999999945</c:v>
                </c:pt>
                <c:pt idx="70">
                  <c:v>5.0162690000000127</c:v>
                </c:pt>
                <c:pt idx="71">
                  <c:v>5.0162690000000127</c:v>
                </c:pt>
                <c:pt idx="72">
                  <c:v>5.0162690000000127</c:v>
                </c:pt>
                <c:pt idx="73">
                  <c:v>5.2781630000000117</c:v>
                </c:pt>
                <c:pt idx="74">
                  <c:v>5.2781630000000117</c:v>
                </c:pt>
                <c:pt idx="75">
                  <c:v>5.4353000000000034</c:v>
                </c:pt>
                <c:pt idx="76">
                  <c:v>5.4876790000000106</c:v>
                </c:pt>
                <c:pt idx="77">
                  <c:v>5.2781630000000117</c:v>
                </c:pt>
                <c:pt idx="78">
                  <c:v>5.2257839999999955</c:v>
                </c:pt>
                <c:pt idx="79">
                  <c:v>5.1210269999999891</c:v>
                </c:pt>
                <c:pt idx="80">
                  <c:v>5.2257839999999955</c:v>
                </c:pt>
                <c:pt idx="81">
                  <c:v>5.3305420000000003</c:v>
                </c:pt>
                <c:pt idx="82">
                  <c:v>5.3829209999999881</c:v>
                </c:pt>
                <c:pt idx="83">
                  <c:v>5.3829209999999881</c:v>
                </c:pt>
                <c:pt idx="84">
                  <c:v>5.3305420000000003</c:v>
                </c:pt>
                <c:pt idx="85">
                  <c:v>5.3305420000000003</c:v>
                </c:pt>
                <c:pt idx="86">
                  <c:v>5.3305420000000003</c:v>
                </c:pt>
                <c:pt idx="87">
                  <c:v>5.3829209999999881</c:v>
                </c:pt>
                <c:pt idx="88">
                  <c:v>5.540057</c:v>
                </c:pt>
                <c:pt idx="89">
                  <c:v>5.540057</c:v>
                </c:pt>
                <c:pt idx="90">
                  <c:v>5.5924359999999869</c:v>
                </c:pt>
                <c:pt idx="91">
                  <c:v>5.4353000000000034</c:v>
                </c:pt>
                <c:pt idx="92">
                  <c:v>5.4353000000000034</c:v>
                </c:pt>
                <c:pt idx="93">
                  <c:v>5.3829209999999881</c:v>
                </c:pt>
                <c:pt idx="94">
                  <c:v>5.4353000000000034</c:v>
                </c:pt>
                <c:pt idx="95">
                  <c:v>5.5924359999999869</c:v>
                </c:pt>
                <c:pt idx="96">
                  <c:v>5.6448149999999782</c:v>
                </c:pt>
                <c:pt idx="97">
                  <c:v>5.697194999999982</c:v>
                </c:pt>
                <c:pt idx="98">
                  <c:v>5.6448149999999782</c:v>
                </c:pt>
                <c:pt idx="99">
                  <c:v>5.6448149999999782</c:v>
                </c:pt>
                <c:pt idx="100">
                  <c:v>5.7495729999999998</c:v>
                </c:pt>
                <c:pt idx="101">
                  <c:v>5.7495729999999998</c:v>
                </c:pt>
                <c:pt idx="102">
                  <c:v>5.6448149999999782</c:v>
                </c:pt>
                <c:pt idx="103">
                  <c:v>5.6448149999999782</c:v>
                </c:pt>
                <c:pt idx="104">
                  <c:v>5.801952</c:v>
                </c:pt>
                <c:pt idx="105">
                  <c:v>5.8543309999999869</c:v>
                </c:pt>
                <c:pt idx="106">
                  <c:v>6.0638459999999945</c:v>
                </c:pt>
                <c:pt idx="107">
                  <c:v>6.0638459999999945</c:v>
                </c:pt>
                <c:pt idx="108">
                  <c:v>6.0114679999999998</c:v>
                </c:pt>
                <c:pt idx="109">
                  <c:v>6.0638459999999945</c:v>
                </c:pt>
                <c:pt idx="110">
                  <c:v>6.0638459999999945</c:v>
                </c:pt>
                <c:pt idx="111">
                  <c:v>6.0114679999999998</c:v>
                </c:pt>
                <c:pt idx="112">
                  <c:v>6.0638459999999945</c:v>
                </c:pt>
                <c:pt idx="113">
                  <c:v>6.0638459999999945</c:v>
                </c:pt>
                <c:pt idx="114">
                  <c:v>6.0114679999999998</c:v>
                </c:pt>
                <c:pt idx="115">
                  <c:v>6.2209839999999881</c:v>
                </c:pt>
                <c:pt idx="116">
                  <c:v>6.1686039999999975</c:v>
                </c:pt>
                <c:pt idx="117">
                  <c:v>6.0114679999999998</c:v>
                </c:pt>
                <c:pt idx="118">
                  <c:v>6.1686039999999975</c:v>
                </c:pt>
                <c:pt idx="119">
                  <c:v>6.1162260000000002</c:v>
                </c:pt>
                <c:pt idx="120">
                  <c:v>6.1162260000000002</c:v>
                </c:pt>
                <c:pt idx="121">
                  <c:v>6.1162260000000002</c:v>
                </c:pt>
                <c:pt idx="122">
                  <c:v>6.2209839999999881</c:v>
                </c:pt>
                <c:pt idx="123">
                  <c:v>6.2733630000000176</c:v>
                </c:pt>
                <c:pt idx="124">
                  <c:v>6.3781210000000002</c:v>
                </c:pt>
                <c:pt idx="125">
                  <c:v>6.3257409999999945</c:v>
                </c:pt>
                <c:pt idx="126">
                  <c:v>6.2733630000000176</c:v>
                </c:pt>
                <c:pt idx="127">
                  <c:v>6.2209839999999881</c:v>
                </c:pt>
                <c:pt idx="128">
                  <c:v>6.2209839999999881</c:v>
                </c:pt>
                <c:pt idx="129">
                  <c:v>6.3257409999999945</c:v>
                </c:pt>
                <c:pt idx="130">
                  <c:v>6.4304990000000117</c:v>
                </c:pt>
                <c:pt idx="131">
                  <c:v>6.5352560000000004</c:v>
                </c:pt>
                <c:pt idx="132">
                  <c:v>6.4828770000000002</c:v>
                </c:pt>
                <c:pt idx="133">
                  <c:v>6.3257409999999945</c:v>
                </c:pt>
                <c:pt idx="134">
                  <c:v>6.3257409999999945</c:v>
                </c:pt>
                <c:pt idx="135">
                  <c:v>6.4304990000000117</c:v>
                </c:pt>
                <c:pt idx="136">
                  <c:v>6.5352560000000004</c:v>
                </c:pt>
                <c:pt idx="137">
                  <c:v>6.5876359999999945</c:v>
                </c:pt>
                <c:pt idx="138">
                  <c:v>6.4828770000000002</c:v>
                </c:pt>
                <c:pt idx="139">
                  <c:v>6.5876359999999945</c:v>
                </c:pt>
                <c:pt idx="140">
                  <c:v>6.6400149999999849</c:v>
                </c:pt>
                <c:pt idx="141">
                  <c:v>6.7971519999999881</c:v>
                </c:pt>
                <c:pt idx="142">
                  <c:v>6.90191</c:v>
                </c:pt>
                <c:pt idx="143">
                  <c:v>6.954288</c:v>
                </c:pt>
                <c:pt idx="144">
                  <c:v>7.0066670000000117</c:v>
                </c:pt>
                <c:pt idx="145">
                  <c:v>6.954288</c:v>
                </c:pt>
                <c:pt idx="146">
                  <c:v>6.90191</c:v>
                </c:pt>
                <c:pt idx="147">
                  <c:v>6.954288</c:v>
                </c:pt>
                <c:pt idx="148">
                  <c:v>6.7447730000000004</c:v>
                </c:pt>
                <c:pt idx="149">
                  <c:v>6.7971519999999881</c:v>
                </c:pt>
                <c:pt idx="150">
                  <c:v>6.90191</c:v>
                </c:pt>
                <c:pt idx="151">
                  <c:v>7.0066670000000117</c:v>
                </c:pt>
                <c:pt idx="152">
                  <c:v>7.2161839999999975</c:v>
                </c:pt>
                <c:pt idx="153">
                  <c:v>7.2161839999999975</c:v>
                </c:pt>
                <c:pt idx="154">
                  <c:v>7.3209409999999888</c:v>
                </c:pt>
                <c:pt idx="155">
                  <c:v>7.3733209999999998</c:v>
                </c:pt>
                <c:pt idx="156">
                  <c:v>7.2685620000000002</c:v>
                </c:pt>
                <c:pt idx="157">
                  <c:v>7.3209409999999888</c:v>
                </c:pt>
                <c:pt idx="158">
                  <c:v>7.2685620000000002</c:v>
                </c:pt>
                <c:pt idx="159">
                  <c:v>7.2685620000000002</c:v>
                </c:pt>
                <c:pt idx="160">
                  <c:v>7.3209409999999888</c:v>
                </c:pt>
                <c:pt idx="161">
                  <c:v>7.3209409999999888</c:v>
                </c:pt>
                <c:pt idx="162">
                  <c:v>7.2161839999999975</c:v>
                </c:pt>
                <c:pt idx="163">
                  <c:v>7.2161839999999975</c:v>
                </c:pt>
                <c:pt idx="164">
                  <c:v>7.4780769999999999</c:v>
                </c:pt>
                <c:pt idx="165">
                  <c:v>7.530456</c:v>
                </c:pt>
                <c:pt idx="166">
                  <c:v>7.530456</c:v>
                </c:pt>
                <c:pt idx="167">
                  <c:v>7.5828359999999888</c:v>
                </c:pt>
                <c:pt idx="168">
                  <c:v>7.530456</c:v>
                </c:pt>
                <c:pt idx="169">
                  <c:v>7.4256989999999998</c:v>
                </c:pt>
                <c:pt idx="170">
                  <c:v>7.4780769999999999</c:v>
                </c:pt>
                <c:pt idx="171">
                  <c:v>7.4780769999999999</c:v>
                </c:pt>
                <c:pt idx="172">
                  <c:v>7.530456</c:v>
                </c:pt>
                <c:pt idx="173">
                  <c:v>7.530456</c:v>
                </c:pt>
                <c:pt idx="174">
                  <c:v>7.5828359999999888</c:v>
                </c:pt>
                <c:pt idx="175">
                  <c:v>7.5828359999999888</c:v>
                </c:pt>
                <c:pt idx="176">
                  <c:v>7.530456</c:v>
                </c:pt>
                <c:pt idx="177">
                  <c:v>7.7399719999999999</c:v>
                </c:pt>
                <c:pt idx="178">
                  <c:v>7.792351</c:v>
                </c:pt>
                <c:pt idx="179">
                  <c:v>7.8447290000000001</c:v>
                </c:pt>
                <c:pt idx="180">
                  <c:v>8.0018659999999997</c:v>
                </c:pt>
                <c:pt idx="181">
                  <c:v>7.9494879999999997</c:v>
                </c:pt>
                <c:pt idx="182">
                  <c:v>7.9494879999999997</c:v>
                </c:pt>
                <c:pt idx="183">
                  <c:v>7.9494879999999997</c:v>
                </c:pt>
                <c:pt idx="184">
                  <c:v>8.0018659999999997</c:v>
                </c:pt>
                <c:pt idx="185">
                  <c:v>8.1066260000000003</c:v>
                </c:pt>
                <c:pt idx="186">
                  <c:v>8.0542460000000027</c:v>
                </c:pt>
                <c:pt idx="187">
                  <c:v>8.0018659999999997</c:v>
                </c:pt>
                <c:pt idx="188">
                  <c:v>8.1590020000000028</c:v>
                </c:pt>
                <c:pt idx="189">
                  <c:v>8.2113829999999997</c:v>
                </c:pt>
                <c:pt idx="190">
                  <c:v>8.2637619999999998</c:v>
                </c:pt>
                <c:pt idx="191">
                  <c:v>8.3685200000000002</c:v>
                </c:pt>
                <c:pt idx="192">
                  <c:v>8.2637619999999998</c:v>
                </c:pt>
                <c:pt idx="193">
                  <c:v>8.3685200000000002</c:v>
                </c:pt>
                <c:pt idx="194">
                  <c:v>8.3685200000000002</c:v>
                </c:pt>
                <c:pt idx="195">
                  <c:v>8.4208970000000001</c:v>
                </c:pt>
                <c:pt idx="196">
                  <c:v>8.4208970000000001</c:v>
                </c:pt>
                <c:pt idx="197">
                  <c:v>8.5780350000000034</c:v>
                </c:pt>
                <c:pt idx="198">
                  <c:v>8.6827930000000002</c:v>
                </c:pt>
                <c:pt idx="199">
                  <c:v>8.7875510000000006</c:v>
                </c:pt>
                <c:pt idx="200">
                  <c:v>8.6827930000000002</c:v>
                </c:pt>
                <c:pt idx="201">
                  <c:v>8.7351709999999994</c:v>
                </c:pt>
                <c:pt idx="202">
                  <c:v>8.6827930000000002</c:v>
                </c:pt>
                <c:pt idx="203">
                  <c:v>8.8399289999999997</c:v>
                </c:pt>
                <c:pt idx="204">
                  <c:v>8.8399289999999997</c:v>
                </c:pt>
                <c:pt idx="205">
                  <c:v>8.9446870000000001</c:v>
                </c:pt>
                <c:pt idx="206">
                  <c:v>9.1018249999999998</c:v>
                </c:pt>
                <c:pt idx="207">
                  <c:v>9.2065820000000027</c:v>
                </c:pt>
                <c:pt idx="208">
                  <c:v>9.2589609999999993</c:v>
                </c:pt>
                <c:pt idx="209">
                  <c:v>9.3113390000000003</c:v>
                </c:pt>
                <c:pt idx="210">
                  <c:v>9.4160970000000006</c:v>
                </c:pt>
                <c:pt idx="211">
                  <c:v>9.4160970000000006</c:v>
                </c:pt>
                <c:pt idx="212">
                  <c:v>9.2589609999999993</c:v>
                </c:pt>
                <c:pt idx="213">
                  <c:v>9.1542019999999997</c:v>
                </c:pt>
                <c:pt idx="214">
                  <c:v>9.2065820000000027</c:v>
                </c:pt>
                <c:pt idx="215">
                  <c:v>9.2065820000000027</c:v>
                </c:pt>
                <c:pt idx="216">
                  <c:v>9.2589609999999993</c:v>
                </c:pt>
                <c:pt idx="217">
                  <c:v>9.2065820000000027</c:v>
                </c:pt>
                <c:pt idx="218">
                  <c:v>9.2065820000000027</c:v>
                </c:pt>
                <c:pt idx="219">
                  <c:v>9.1542019999999997</c:v>
                </c:pt>
                <c:pt idx="220">
                  <c:v>9.3113390000000003</c:v>
                </c:pt>
                <c:pt idx="221">
                  <c:v>9.3637200000000007</c:v>
                </c:pt>
                <c:pt idx="222">
                  <c:v>9.3113390000000003</c:v>
                </c:pt>
                <c:pt idx="223">
                  <c:v>9.3637200000000007</c:v>
                </c:pt>
                <c:pt idx="224">
                  <c:v>9.4160970000000006</c:v>
                </c:pt>
                <c:pt idx="225">
                  <c:v>9.4684760000000008</c:v>
                </c:pt>
                <c:pt idx="226">
                  <c:v>9.5732350000000004</c:v>
                </c:pt>
                <c:pt idx="227">
                  <c:v>9.6256130000000013</c:v>
                </c:pt>
                <c:pt idx="228">
                  <c:v>9.7827500000000001</c:v>
                </c:pt>
                <c:pt idx="229">
                  <c:v>9.7827500000000001</c:v>
                </c:pt>
                <c:pt idx="230">
                  <c:v>9.8875080000000004</c:v>
                </c:pt>
                <c:pt idx="231">
                  <c:v>9.9922650000000015</c:v>
                </c:pt>
                <c:pt idx="232">
                  <c:v>9.9398870000000006</c:v>
                </c:pt>
                <c:pt idx="233">
                  <c:v>9.9922650000000015</c:v>
                </c:pt>
                <c:pt idx="234">
                  <c:v>10.044645000000001</c:v>
                </c:pt>
                <c:pt idx="235">
                  <c:v>10.149403</c:v>
                </c:pt>
                <c:pt idx="236">
                  <c:v>10.306539000000031</c:v>
                </c:pt>
                <c:pt idx="237">
                  <c:v>10.358919</c:v>
                </c:pt>
                <c:pt idx="238">
                  <c:v>10.358919</c:v>
                </c:pt>
                <c:pt idx="239">
                  <c:v>10.411298</c:v>
                </c:pt>
                <c:pt idx="240">
                  <c:v>10.516055</c:v>
                </c:pt>
                <c:pt idx="241">
                  <c:v>10.463675</c:v>
                </c:pt>
                <c:pt idx="242">
                  <c:v>10.516055</c:v>
                </c:pt>
                <c:pt idx="243">
                  <c:v>10.516055</c:v>
                </c:pt>
                <c:pt idx="244">
                  <c:v>10.568434000000025</c:v>
                </c:pt>
                <c:pt idx="245">
                  <c:v>10.620812000000001</c:v>
                </c:pt>
                <c:pt idx="246">
                  <c:v>10.830329000000001</c:v>
                </c:pt>
                <c:pt idx="247">
                  <c:v>10.987464000000006</c:v>
                </c:pt>
                <c:pt idx="248">
                  <c:v>10.987464000000006</c:v>
                </c:pt>
                <c:pt idx="249">
                  <c:v>11.039845</c:v>
                </c:pt>
                <c:pt idx="250">
                  <c:v>11.196981000000001</c:v>
                </c:pt>
                <c:pt idx="251">
                  <c:v>11.144601</c:v>
                </c:pt>
                <c:pt idx="252">
                  <c:v>11.092223000000001</c:v>
                </c:pt>
                <c:pt idx="253">
                  <c:v>11.039845</c:v>
                </c:pt>
                <c:pt idx="254">
                  <c:v>11.039845</c:v>
                </c:pt>
                <c:pt idx="255">
                  <c:v>11.406497000000025</c:v>
                </c:pt>
                <c:pt idx="256">
                  <c:v>11.458875000000001</c:v>
                </c:pt>
                <c:pt idx="257">
                  <c:v>11.563633000000006</c:v>
                </c:pt>
                <c:pt idx="258">
                  <c:v>11.563633000000006</c:v>
                </c:pt>
                <c:pt idx="259">
                  <c:v>11.563633000000006</c:v>
                </c:pt>
                <c:pt idx="260">
                  <c:v>11.354118</c:v>
                </c:pt>
                <c:pt idx="261">
                  <c:v>11.354118</c:v>
                </c:pt>
                <c:pt idx="262">
                  <c:v>11.458875000000001</c:v>
                </c:pt>
                <c:pt idx="263">
                  <c:v>11.458875000000001</c:v>
                </c:pt>
                <c:pt idx="264">
                  <c:v>11.511255</c:v>
                </c:pt>
                <c:pt idx="265">
                  <c:v>11.563633000000006</c:v>
                </c:pt>
                <c:pt idx="266">
                  <c:v>11.825528</c:v>
                </c:pt>
                <c:pt idx="267">
                  <c:v>11.877908</c:v>
                </c:pt>
                <c:pt idx="268">
                  <c:v>11.773149</c:v>
                </c:pt>
                <c:pt idx="269">
                  <c:v>11.825528</c:v>
                </c:pt>
                <c:pt idx="270">
                  <c:v>11.773149</c:v>
                </c:pt>
                <c:pt idx="271">
                  <c:v>11.72077</c:v>
                </c:pt>
                <c:pt idx="272">
                  <c:v>11.773149</c:v>
                </c:pt>
                <c:pt idx="273">
                  <c:v>11.773149</c:v>
                </c:pt>
                <c:pt idx="274">
                  <c:v>11.825528</c:v>
                </c:pt>
                <c:pt idx="275">
                  <c:v>11.773149</c:v>
                </c:pt>
                <c:pt idx="276">
                  <c:v>11.773149</c:v>
                </c:pt>
                <c:pt idx="277">
                  <c:v>11.825528</c:v>
                </c:pt>
                <c:pt idx="278">
                  <c:v>11.982664000000023</c:v>
                </c:pt>
                <c:pt idx="279">
                  <c:v>11.930285</c:v>
                </c:pt>
                <c:pt idx="280">
                  <c:v>11.982664000000023</c:v>
                </c:pt>
                <c:pt idx="281">
                  <c:v>12.035044000000006</c:v>
                </c:pt>
                <c:pt idx="282">
                  <c:v>12.035044000000006</c:v>
                </c:pt>
                <c:pt idx="283">
                  <c:v>12.139801</c:v>
                </c:pt>
                <c:pt idx="284">
                  <c:v>12.192182000000004</c:v>
                </c:pt>
                <c:pt idx="285">
                  <c:v>12.244558</c:v>
                </c:pt>
                <c:pt idx="286">
                  <c:v>12.139801</c:v>
                </c:pt>
                <c:pt idx="287">
                  <c:v>12.139801</c:v>
                </c:pt>
                <c:pt idx="288">
                  <c:v>12.192182000000004</c:v>
                </c:pt>
                <c:pt idx="289">
                  <c:v>12.244558</c:v>
                </c:pt>
                <c:pt idx="290">
                  <c:v>12.035044000000006</c:v>
                </c:pt>
                <c:pt idx="291">
                  <c:v>12.087422</c:v>
                </c:pt>
                <c:pt idx="292">
                  <c:v>12.087422</c:v>
                </c:pt>
                <c:pt idx="293">
                  <c:v>12.139801</c:v>
                </c:pt>
                <c:pt idx="294">
                  <c:v>12.139801</c:v>
                </c:pt>
                <c:pt idx="295">
                  <c:v>12.244558</c:v>
                </c:pt>
                <c:pt idx="296">
                  <c:v>12.558833</c:v>
                </c:pt>
                <c:pt idx="297">
                  <c:v>12.506455000000004</c:v>
                </c:pt>
                <c:pt idx="298">
                  <c:v>12.454075</c:v>
                </c:pt>
                <c:pt idx="299">
                  <c:v>12.401695</c:v>
                </c:pt>
                <c:pt idx="300">
                  <c:v>12.454075</c:v>
                </c:pt>
                <c:pt idx="301">
                  <c:v>12.401695</c:v>
                </c:pt>
                <c:pt idx="302">
                  <c:v>12.401695</c:v>
                </c:pt>
                <c:pt idx="303">
                  <c:v>12.296938000000001</c:v>
                </c:pt>
                <c:pt idx="304">
                  <c:v>12.087422</c:v>
                </c:pt>
                <c:pt idx="305">
                  <c:v>12.192182000000004</c:v>
                </c:pt>
                <c:pt idx="306">
                  <c:v>12.244558</c:v>
                </c:pt>
                <c:pt idx="307">
                  <c:v>12.296938000000001</c:v>
                </c:pt>
                <c:pt idx="308">
                  <c:v>12.454075</c:v>
                </c:pt>
                <c:pt idx="309">
                  <c:v>12.611210999999999</c:v>
                </c:pt>
                <c:pt idx="310">
                  <c:v>12.611210999999999</c:v>
                </c:pt>
                <c:pt idx="311">
                  <c:v>12.71597</c:v>
                </c:pt>
                <c:pt idx="312">
                  <c:v>12.663591</c:v>
                </c:pt>
                <c:pt idx="313">
                  <c:v>12.558833</c:v>
                </c:pt>
                <c:pt idx="314">
                  <c:v>12.506455000000004</c:v>
                </c:pt>
                <c:pt idx="315">
                  <c:v>12.663591</c:v>
                </c:pt>
                <c:pt idx="316">
                  <c:v>12.71597</c:v>
                </c:pt>
                <c:pt idx="317">
                  <c:v>12.820727</c:v>
                </c:pt>
                <c:pt idx="318">
                  <c:v>12.925485000000025</c:v>
                </c:pt>
                <c:pt idx="319">
                  <c:v>12.768349000000001</c:v>
                </c:pt>
                <c:pt idx="320">
                  <c:v>12.768349000000001</c:v>
                </c:pt>
                <c:pt idx="321">
                  <c:v>12.820727</c:v>
                </c:pt>
                <c:pt idx="322">
                  <c:v>12.977865</c:v>
                </c:pt>
                <c:pt idx="323">
                  <c:v>13.030243</c:v>
                </c:pt>
                <c:pt idx="324">
                  <c:v>13.082622000000002</c:v>
                </c:pt>
                <c:pt idx="325">
                  <c:v>13.030243</c:v>
                </c:pt>
                <c:pt idx="326">
                  <c:v>13.082622000000002</c:v>
                </c:pt>
                <c:pt idx="327">
                  <c:v>13.082622000000002</c:v>
                </c:pt>
                <c:pt idx="328">
                  <c:v>13.239758</c:v>
                </c:pt>
                <c:pt idx="329">
                  <c:v>13.292137</c:v>
                </c:pt>
                <c:pt idx="330">
                  <c:v>13.344517</c:v>
                </c:pt>
                <c:pt idx="331">
                  <c:v>13.344517</c:v>
                </c:pt>
                <c:pt idx="332">
                  <c:v>13.344517</c:v>
                </c:pt>
                <c:pt idx="333">
                  <c:v>13.396895000000002</c:v>
                </c:pt>
                <c:pt idx="334">
                  <c:v>13.292137</c:v>
                </c:pt>
                <c:pt idx="335">
                  <c:v>13.396895000000002</c:v>
                </c:pt>
                <c:pt idx="336">
                  <c:v>13.396895000000002</c:v>
                </c:pt>
                <c:pt idx="337">
                  <c:v>13.396895000000002</c:v>
                </c:pt>
                <c:pt idx="338">
                  <c:v>13.449274000000001</c:v>
                </c:pt>
                <c:pt idx="339">
                  <c:v>13.449274000000001</c:v>
                </c:pt>
                <c:pt idx="340">
                  <c:v>13.396895000000002</c:v>
                </c:pt>
                <c:pt idx="341">
                  <c:v>13.449274000000001</c:v>
                </c:pt>
                <c:pt idx="342">
                  <c:v>13.501654</c:v>
                </c:pt>
                <c:pt idx="343">
                  <c:v>13.606411</c:v>
                </c:pt>
                <c:pt idx="344">
                  <c:v>13.920685000000002</c:v>
                </c:pt>
                <c:pt idx="345">
                  <c:v>13.868306</c:v>
                </c:pt>
                <c:pt idx="346">
                  <c:v>13.868306</c:v>
                </c:pt>
                <c:pt idx="347">
                  <c:v>13.815928</c:v>
                </c:pt>
                <c:pt idx="348">
                  <c:v>13.763548</c:v>
                </c:pt>
                <c:pt idx="349">
                  <c:v>13.711168999999998</c:v>
                </c:pt>
                <c:pt idx="350">
                  <c:v>13.763548</c:v>
                </c:pt>
                <c:pt idx="351">
                  <c:v>13.815928</c:v>
                </c:pt>
                <c:pt idx="352">
                  <c:v>13.763548</c:v>
                </c:pt>
                <c:pt idx="353">
                  <c:v>13.815928</c:v>
                </c:pt>
                <c:pt idx="354">
                  <c:v>13.711168999999998</c:v>
                </c:pt>
                <c:pt idx="355">
                  <c:v>13.606411</c:v>
                </c:pt>
                <c:pt idx="356">
                  <c:v>13.606411</c:v>
                </c:pt>
                <c:pt idx="357">
                  <c:v>13.554032000000021</c:v>
                </c:pt>
                <c:pt idx="358">
                  <c:v>13.711168999999998</c:v>
                </c:pt>
                <c:pt idx="359">
                  <c:v>13.868306</c:v>
                </c:pt>
                <c:pt idx="360">
                  <c:v>13.868306</c:v>
                </c:pt>
                <c:pt idx="361">
                  <c:v>13.815928</c:v>
                </c:pt>
                <c:pt idx="362">
                  <c:v>13.868306</c:v>
                </c:pt>
                <c:pt idx="363">
                  <c:v>13.815928</c:v>
                </c:pt>
                <c:pt idx="364">
                  <c:v>13.920685000000002</c:v>
                </c:pt>
                <c:pt idx="365">
                  <c:v>13.815928</c:v>
                </c:pt>
                <c:pt idx="366">
                  <c:v>13.868306</c:v>
                </c:pt>
                <c:pt idx="367">
                  <c:v>13.763548</c:v>
                </c:pt>
                <c:pt idx="368">
                  <c:v>13.815928</c:v>
                </c:pt>
                <c:pt idx="369">
                  <c:v>13.763548</c:v>
                </c:pt>
                <c:pt idx="370">
                  <c:v>13.920685000000002</c:v>
                </c:pt>
                <c:pt idx="371">
                  <c:v>13.973063</c:v>
                </c:pt>
                <c:pt idx="372">
                  <c:v>13.973063</c:v>
                </c:pt>
                <c:pt idx="373">
                  <c:v>13.973063</c:v>
                </c:pt>
                <c:pt idx="374">
                  <c:v>14.025442000000025</c:v>
                </c:pt>
                <c:pt idx="375">
                  <c:v>14.077821</c:v>
                </c:pt>
                <c:pt idx="376">
                  <c:v>13.920685000000002</c:v>
                </c:pt>
                <c:pt idx="377">
                  <c:v>13.815928</c:v>
                </c:pt>
                <c:pt idx="378">
                  <c:v>13.711168999999998</c:v>
                </c:pt>
                <c:pt idx="379">
                  <c:v>13.815928</c:v>
                </c:pt>
                <c:pt idx="380">
                  <c:v>13.920685000000002</c:v>
                </c:pt>
                <c:pt idx="381">
                  <c:v>13.973063</c:v>
                </c:pt>
                <c:pt idx="382">
                  <c:v>14.025442000000025</c:v>
                </c:pt>
                <c:pt idx="383">
                  <c:v>14.077821</c:v>
                </c:pt>
                <c:pt idx="384">
                  <c:v>14.287336</c:v>
                </c:pt>
                <c:pt idx="385">
                  <c:v>14.287336</c:v>
                </c:pt>
                <c:pt idx="386">
                  <c:v>14.234957999999999</c:v>
                </c:pt>
                <c:pt idx="387">
                  <c:v>14.339716000000006</c:v>
                </c:pt>
                <c:pt idx="388">
                  <c:v>14.287336</c:v>
                </c:pt>
                <c:pt idx="389">
                  <c:v>14.234957999999999</c:v>
                </c:pt>
                <c:pt idx="390">
                  <c:v>14.234957999999999</c:v>
                </c:pt>
                <c:pt idx="391">
                  <c:v>14.077821</c:v>
                </c:pt>
                <c:pt idx="392">
                  <c:v>13.868306</c:v>
                </c:pt>
                <c:pt idx="393">
                  <c:v>13.815928</c:v>
                </c:pt>
                <c:pt idx="394">
                  <c:v>13.763548</c:v>
                </c:pt>
                <c:pt idx="395">
                  <c:v>13.815928</c:v>
                </c:pt>
                <c:pt idx="396">
                  <c:v>13.920685000000002</c:v>
                </c:pt>
                <c:pt idx="397">
                  <c:v>13.973063</c:v>
                </c:pt>
                <c:pt idx="398">
                  <c:v>14.130201</c:v>
                </c:pt>
                <c:pt idx="399">
                  <c:v>14.182579</c:v>
                </c:pt>
                <c:pt idx="400">
                  <c:v>14.234957999999999</c:v>
                </c:pt>
                <c:pt idx="401">
                  <c:v>14.392095000000023</c:v>
                </c:pt>
                <c:pt idx="402">
                  <c:v>14.601611</c:v>
                </c:pt>
                <c:pt idx="403">
                  <c:v>14.234957999999999</c:v>
                </c:pt>
                <c:pt idx="404">
                  <c:v>14.182579</c:v>
                </c:pt>
                <c:pt idx="405">
                  <c:v>14.287336</c:v>
                </c:pt>
                <c:pt idx="406">
                  <c:v>14.339716000000006</c:v>
                </c:pt>
                <c:pt idx="407">
                  <c:v>14.287336</c:v>
                </c:pt>
                <c:pt idx="408">
                  <c:v>14.182579</c:v>
                </c:pt>
                <c:pt idx="409">
                  <c:v>14.287336</c:v>
                </c:pt>
                <c:pt idx="410">
                  <c:v>14.339716000000006</c:v>
                </c:pt>
                <c:pt idx="411">
                  <c:v>14.287336</c:v>
                </c:pt>
                <c:pt idx="412">
                  <c:v>14.339716000000006</c:v>
                </c:pt>
                <c:pt idx="413">
                  <c:v>14.339716000000006</c:v>
                </c:pt>
                <c:pt idx="414">
                  <c:v>14.287336</c:v>
                </c:pt>
                <c:pt idx="415">
                  <c:v>14.130201</c:v>
                </c:pt>
                <c:pt idx="416">
                  <c:v>14.182579</c:v>
                </c:pt>
                <c:pt idx="417">
                  <c:v>14.130201</c:v>
                </c:pt>
                <c:pt idx="418">
                  <c:v>14.077821</c:v>
                </c:pt>
                <c:pt idx="419">
                  <c:v>14.025442000000025</c:v>
                </c:pt>
                <c:pt idx="420">
                  <c:v>14.234957999999999</c:v>
                </c:pt>
                <c:pt idx="421">
                  <c:v>14.182579</c:v>
                </c:pt>
                <c:pt idx="422">
                  <c:v>14.234957999999999</c:v>
                </c:pt>
                <c:pt idx="423">
                  <c:v>14.287336</c:v>
                </c:pt>
                <c:pt idx="424">
                  <c:v>14.182579</c:v>
                </c:pt>
                <c:pt idx="425">
                  <c:v>14.130201</c:v>
                </c:pt>
                <c:pt idx="426">
                  <c:v>14.287336</c:v>
                </c:pt>
                <c:pt idx="427">
                  <c:v>14.392095000000023</c:v>
                </c:pt>
                <c:pt idx="428">
                  <c:v>14.392095000000023</c:v>
                </c:pt>
                <c:pt idx="429">
                  <c:v>14.392095000000023</c:v>
                </c:pt>
                <c:pt idx="430">
                  <c:v>14.234957999999999</c:v>
                </c:pt>
                <c:pt idx="431">
                  <c:v>14.182579</c:v>
                </c:pt>
                <c:pt idx="432">
                  <c:v>14.130201</c:v>
                </c:pt>
                <c:pt idx="433">
                  <c:v>14.077821</c:v>
                </c:pt>
                <c:pt idx="434">
                  <c:v>14.130201</c:v>
                </c:pt>
                <c:pt idx="435">
                  <c:v>14.130201</c:v>
                </c:pt>
                <c:pt idx="436">
                  <c:v>14.234957999999999</c:v>
                </c:pt>
                <c:pt idx="437">
                  <c:v>14.339716000000006</c:v>
                </c:pt>
                <c:pt idx="438">
                  <c:v>14.287336</c:v>
                </c:pt>
                <c:pt idx="439">
                  <c:v>14.182579</c:v>
                </c:pt>
                <c:pt idx="440">
                  <c:v>14.130201</c:v>
                </c:pt>
                <c:pt idx="441">
                  <c:v>14.077821</c:v>
                </c:pt>
                <c:pt idx="442">
                  <c:v>14.077821</c:v>
                </c:pt>
                <c:pt idx="443">
                  <c:v>14.025442000000025</c:v>
                </c:pt>
                <c:pt idx="444">
                  <c:v>13.973063</c:v>
                </c:pt>
                <c:pt idx="445">
                  <c:v>14.025442000000025</c:v>
                </c:pt>
                <c:pt idx="446">
                  <c:v>14.130201</c:v>
                </c:pt>
                <c:pt idx="447">
                  <c:v>14.077821</c:v>
                </c:pt>
                <c:pt idx="448">
                  <c:v>14.234957999999999</c:v>
                </c:pt>
                <c:pt idx="449">
                  <c:v>14.182579</c:v>
                </c:pt>
                <c:pt idx="450">
                  <c:v>14.234957999999999</c:v>
                </c:pt>
                <c:pt idx="451">
                  <c:v>14.234957999999999</c:v>
                </c:pt>
                <c:pt idx="452">
                  <c:v>14.182579</c:v>
                </c:pt>
                <c:pt idx="453">
                  <c:v>14.234957999999999</c:v>
                </c:pt>
                <c:pt idx="454">
                  <c:v>14.182579</c:v>
                </c:pt>
                <c:pt idx="455">
                  <c:v>14.130201</c:v>
                </c:pt>
                <c:pt idx="456">
                  <c:v>14.025442000000025</c:v>
                </c:pt>
                <c:pt idx="457">
                  <c:v>14.077821</c:v>
                </c:pt>
                <c:pt idx="458">
                  <c:v>14.234957999999999</c:v>
                </c:pt>
                <c:pt idx="459">
                  <c:v>14.234957999999999</c:v>
                </c:pt>
                <c:pt idx="460">
                  <c:v>14.339716000000006</c:v>
                </c:pt>
                <c:pt idx="461">
                  <c:v>14.234957999999999</c:v>
                </c:pt>
                <c:pt idx="462">
                  <c:v>14.130201</c:v>
                </c:pt>
                <c:pt idx="463">
                  <c:v>14.182579</c:v>
                </c:pt>
                <c:pt idx="464">
                  <c:v>14.077821</c:v>
                </c:pt>
                <c:pt idx="465">
                  <c:v>14.182579</c:v>
                </c:pt>
                <c:pt idx="466">
                  <c:v>14.234957999999999</c:v>
                </c:pt>
                <c:pt idx="467">
                  <c:v>14.025442000000025</c:v>
                </c:pt>
                <c:pt idx="468">
                  <c:v>14.130201</c:v>
                </c:pt>
                <c:pt idx="469">
                  <c:v>14.182579</c:v>
                </c:pt>
                <c:pt idx="470">
                  <c:v>14.182579</c:v>
                </c:pt>
                <c:pt idx="471">
                  <c:v>14.339716000000006</c:v>
                </c:pt>
                <c:pt idx="472">
                  <c:v>14.339716000000006</c:v>
                </c:pt>
                <c:pt idx="473">
                  <c:v>14.339716000000006</c:v>
                </c:pt>
                <c:pt idx="474">
                  <c:v>14.392095000000023</c:v>
                </c:pt>
                <c:pt idx="475">
                  <c:v>14.392095000000023</c:v>
                </c:pt>
                <c:pt idx="476">
                  <c:v>14.287336</c:v>
                </c:pt>
                <c:pt idx="477">
                  <c:v>14.234957999999999</c:v>
                </c:pt>
                <c:pt idx="478">
                  <c:v>14.339716000000006</c:v>
                </c:pt>
                <c:pt idx="479">
                  <c:v>14.392095000000023</c:v>
                </c:pt>
                <c:pt idx="480">
                  <c:v>14.182579</c:v>
                </c:pt>
                <c:pt idx="481">
                  <c:v>14.077821</c:v>
                </c:pt>
                <c:pt idx="482">
                  <c:v>14.130201</c:v>
                </c:pt>
                <c:pt idx="483">
                  <c:v>14.234957999999999</c:v>
                </c:pt>
                <c:pt idx="484">
                  <c:v>14.339716000000006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'log4'!$F$1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0.32100000000000073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0.67800000000000182</c:v>
                </c:pt>
                <c:pt idx="14">
                  <c:v>0.69799999999999995</c:v>
                </c:pt>
                <c:pt idx="15">
                  <c:v>0.75800000000000145</c:v>
                </c:pt>
                <c:pt idx="16">
                  <c:v>0.7780000000000018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</c:v>
                </c:pt>
                <c:pt idx="27">
                  <c:v>1.1739999999999973</c:v>
                </c:pt>
                <c:pt idx="28">
                  <c:v>1.1940000000000026</c:v>
                </c:pt>
                <c:pt idx="29">
                  <c:v>1.3129999999999973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1.4129999999999963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</c:v>
                </c:pt>
                <c:pt idx="41">
                  <c:v>1.750999999999997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3.3169999999999948</c:v>
                </c:pt>
                <c:pt idx="69">
                  <c:v>3.3369999999999949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3.8129999999999948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4.1879999999999891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4.3259999999999881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4.5649999999999888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5.3179999999999881</c:v>
                </c:pt>
                <c:pt idx="110">
                  <c:v>5.3579999999999881</c:v>
                </c:pt>
                <c:pt idx="111">
                  <c:v>5.3780000000000001</c:v>
                </c:pt>
                <c:pt idx="112">
                  <c:v>5.397999999999989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5.6959999999999891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6.1129999999999889</c:v>
                </c:pt>
                <c:pt idx="122">
                  <c:v>6.152999999999988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6.6109999999999891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6.867999999999987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7.3449999999999891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7.6239999999999881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7.8209999999999891</c:v>
                </c:pt>
                <c:pt idx="153">
                  <c:v>7.8609999999999891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7.9790000000000116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8.5180000000000007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10.465000000000025</c:v>
                </c:pt>
                <c:pt idx="218">
                  <c:v>10.485000000000021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11.952000000000025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12.052000000000021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12.469000000000021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12.865000000000025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13.302000000000021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14.353000000000023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14.850000000000021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16.082999999999949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16.242999999999952</c:v>
                </c:pt>
                <c:pt idx="335">
                  <c:v>16.282999999999948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17.157000000000043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17.989999999999949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18.783999999999953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18.942999999999948</c:v>
                </c:pt>
                <c:pt idx="399">
                  <c:v>18.962999999999937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20.786999999999953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20.905999999999953</c:v>
                </c:pt>
                <c:pt idx="448">
                  <c:v>20.925999999999949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21.242999999999952</c:v>
                </c:pt>
                <c:pt idx="457">
                  <c:v>21.321999999999999</c:v>
                </c:pt>
                <c:pt idx="458">
                  <c:v>21.382999999999956</c:v>
                </c:pt>
                <c:pt idx="459">
                  <c:v>21.402999999999953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'log4'!$F$2:$F$486</c:f>
              <c:numCache>
                <c:formatCode>General</c:formatCode>
                <c:ptCount val="485"/>
                <c:pt idx="0">
                  <c:v>-6.5604399999999945</c:v>
                </c:pt>
                <c:pt idx="1">
                  <c:v>-6.5604399999999945</c:v>
                </c:pt>
                <c:pt idx="2">
                  <c:v>-6.5604399999999945</c:v>
                </c:pt>
                <c:pt idx="3">
                  <c:v>-6.5604399999999945</c:v>
                </c:pt>
                <c:pt idx="4">
                  <c:v>-6.4945049999999869</c:v>
                </c:pt>
                <c:pt idx="5">
                  <c:v>-6.5604399999999945</c:v>
                </c:pt>
                <c:pt idx="6">
                  <c:v>-6.4615390000000001</c:v>
                </c:pt>
                <c:pt idx="7">
                  <c:v>-6.593407</c:v>
                </c:pt>
                <c:pt idx="8">
                  <c:v>-6.6593400000000003</c:v>
                </c:pt>
                <c:pt idx="9">
                  <c:v>-6.692307999999989</c:v>
                </c:pt>
                <c:pt idx="10">
                  <c:v>-6.692307999999989</c:v>
                </c:pt>
                <c:pt idx="11">
                  <c:v>-6.7912090000000127</c:v>
                </c:pt>
                <c:pt idx="12">
                  <c:v>-6.7912090000000127</c:v>
                </c:pt>
                <c:pt idx="13">
                  <c:v>-6.9890109999999996</c:v>
                </c:pt>
                <c:pt idx="14">
                  <c:v>-7.0219779999999945</c:v>
                </c:pt>
                <c:pt idx="15">
                  <c:v>-6.9890109999999996</c:v>
                </c:pt>
                <c:pt idx="16">
                  <c:v>-6.9560440000000003</c:v>
                </c:pt>
                <c:pt idx="17">
                  <c:v>-6.9230770000000001</c:v>
                </c:pt>
                <c:pt idx="18">
                  <c:v>-6.9560440000000003</c:v>
                </c:pt>
                <c:pt idx="19">
                  <c:v>-6.9560440000000003</c:v>
                </c:pt>
                <c:pt idx="20">
                  <c:v>-6.9230770000000001</c:v>
                </c:pt>
                <c:pt idx="21">
                  <c:v>-6.8901099999999955</c:v>
                </c:pt>
                <c:pt idx="22">
                  <c:v>-6.8571429999999891</c:v>
                </c:pt>
                <c:pt idx="23">
                  <c:v>-6.7582420000000116</c:v>
                </c:pt>
                <c:pt idx="24">
                  <c:v>-6.7252749999999955</c:v>
                </c:pt>
                <c:pt idx="25">
                  <c:v>-6.692307999999989</c:v>
                </c:pt>
                <c:pt idx="26">
                  <c:v>-6.6593400000000003</c:v>
                </c:pt>
                <c:pt idx="27">
                  <c:v>-6.6593400000000003</c:v>
                </c:pt>
                <c:pt idx="28">
                  <c:v>-6.6263739999999975</c:v>
                </c:pt>
                <c:pt idx="29">
                  <c:v>-6.6263739999999975</c:v>
                </c:pt>
                <c:pt idx="30">
                  <c:v>-6.7582420000000116</c:v>
                </c:pt>
                <c:pt idx="31">
                  <c:v>-6.6593400000000003</c:v>
                </c:pt>
                <c:pt idx="32">
                  <c:v>-6.6263739999999975</c:v>
                </c:pt>
                <c:pt idx="33">
                  <c:v>-6.6263739999999975</c:v>
                </c:pt>
                <c:pt idx="34">
                  <c:v>-6.5604399999999945</c:v>
                </c:pt>
                <c:pt idx="35">
                  <c:v>-6.5274719999999888</c:v>
                </c:pt>
                <c:pt idx="36">
                  <c:v>-6.5604399999999945</c:v>
                </c:pt>
                <c:pt idx="37">
                  <c:v>-6.593407</c:v>
                </c:pt>
                <c:pt idx="38">
                  <c:v>-6.593407</c:v>
                </c:pt>
                <c:pt idx="39">
                  <c:v>-6.6593400000000003</c:v>
                </c:pt>
                <c:pt idx="40">
                  <c:v>-6.5604399999999945</c:v>
                </c:pt>
                <c:pt idx="41">
                  <c:v>-6.593407</c:v>
                </c:pt>
                <c:pt idx="42">
                  <c:v>-6.4945049999999869</c:v>
                </c:pt>
                <c:pt idx="43">
                  <c:v>-6.4615390000000001</c:v>
                </c:pt>
                <c:pt idx="44">
                  <c:v>-6.4615390000000001</c:v>
                </c:pt>
                <c:pt idx="45">
                  <c:v>-6.3956039999999996</c:v>
                </c:pt>
                <c:pt idx="46">
                  <c:v>-6.3956039999999996</c:v>
                </c:pt>
                <c:pt idx="47">
                  <c:v>-6.362637999999988</c:v>
                </c:pt>
                <c:pt idx="48">
                  <c:v>-6.2967029999999999</c:v>
                </c:pt>
                <c:pt idx="49">
                  <c:v>-6.3296700000000001</c:v>
                </c:pt>
                <c:pt idx="50">
                  <c:v>-6.2967029999999999</c:v>
                </c:pt>
                <c:pt idx="51">
                  <c:v>-6.3296700000000001</c:v>
                </c:pt>
                <c:pt idx="52">
                  <c:v>-6.362637999999988</c:v>
                </c:pt>
                <c:pt idx="53">
                  <c:v>-6.362637999999988</c:v>
                </c:pt>
                <c:pt idx="54">
                  <c:v>-6.3956039999999996</c:v>
                </c:pt>
                <c:pt idx="55">
                  <c:v>-6.428572</c:v>
                </c:pt>
                <c:pt idx="56">
                  <c:v>-6.3956039999999996</c:v>
                </c:pt>
                <c:pt idx="57">
                  <c:v>-6.362637999999988</c:v>
                </c:pt>
                <c:pt idx="58">
                  <c:v>-6.3956039999999996</c:v>
                </c:pt>
                <c:pt idx="59">
                  <c:v>-6.362637999999988</c:v>
                </c:pt>
                <c:pt idx="60">
                  <c:v>-6.3956039999999996</c:v>
                </c:pt>
                <c:pt idx="61">
                  <c:v>-6.362637999999988</c:v>
                </c:pt>
                <c:pt idx="62">
                  <c:v>-6.428572</c:v>
                </c:pt>
                <c:pt idx="63">
                  <c:v>-6.5604399999999945</c:v>
                </c:pt>
                <c:pt idx="64">
                  <c:v>-6.6593400000000003</c:v>
                </c:pt>
                <c:pt idx="65">
                  <c:v>-6.6593400000000003</c:v>
                </c:pt>
                <c:pt idx="66">
                  <c:v>-6.428572</c:v>
                </c:pt>
                <c:pt idx="67">
                  <c:v>-6.362637999999988</c:v>
                </c:pt>
                <c:pt idx="68">
                  <c:v>-6.4615390000000001</c:v>
                </c:pt>
                <c:pt idx="69">
                  <c:v>-6.5604399999999945</c:v>
                </c:pt>
                <c:pt idx="70">
                  <c:v>-6.4615390000000001</c:v>
                </c:pt>
                <c:pt idx="71">
                  <c:v>-6.4615390000000001</c:v>
                </c:pt>
                <c:pt idx="72">
                  <c:v>-6.4615390000000001</c:v>
                </c:pt>
                <c:pt idx="73">
                  <c:v>-6.6263739999999975</c:v>
                </c:pt>
                <c:pt idx="74">
                  <c:v>-6.6263739999999975</c:v>
                </c:pt>
                <c:pt idx="75">
                  <c:v>-6.7252749999999955</c:v>
                </c:pt>
                <c:pt idx="76">
                  <c:v>-6.7582420000000116</c:v>
                </c:pt>
                <c:pt idx="77">
                  <c:v>-6.6263739999999975</c:v>
                </c:pt>
                <c:pt idx="78">
                  <c:v>-6.593407</c:v>
                </c:pt>
                <c:pt idx="79">
                  <c:v>-6.5274719999999888</c:v>
                </c:pt>
                <c:pt idx="80">
                  <c:v>-6.593407</c:v>
                </c:pt>
                <c:pt idx="81">
                  <c:v>-6.6593400000000003</c:v>
                </c:pt>
                <c:pt idx="82">
                  <c:v>-6.692307999999989</c:v>
                </c:pt>
                <c:pt idx="83">
                  <c:v>-6.692307999999989</c:v>
                </c:pt>
                <c:pt idx="84">
                  <c:v>-6.6593400000000003</c:v>
                </c:pt>
                <c:pt idx="85">
                  <c:v>-6.6593400000000003</c:v>
                </c:pt>
                <c:pt idx="86">
                  <c:v>-6.6593400000000003</c:v>
                </c:pt>
                <c:pt idx="87">
                  <c:v>-6.692307999999989</c:v>
                </c:pt>
                <c:pt idx="88">
                  <c:v>-6.7912090000000127</c:v>
                </c:pt>
                <c:pt idx="89">
                  <c:v>-6.7912090000000127</c:v>
                </c:pt>
                <c:pt idx="90">
                  <c:v>-6.8241759999999783</c:v>
                </c:pt>
                <c:pt idx="91">
                  <c:v>-6.7252749999999955</c:v>
                </c:pt>
                <c:pt idx="92">
                  <c:v>-6.7252749999999955</c:v>
                </c:pt>
                <c:pt idx="93">
                  <c:v>-6.692307999999989</c:v>
                </c:pt>
                <c:pt idx="94">
                  <c:v>-6.7252749999999955</c:v>
                </c:pt>
                <c:pt idx="95">
                  <c:v>-6.8241759999999783</c:v>
                </c:pt>
                <c:pt idx="96">
                  <c:v>-6.8571429999999891</c:v>
                </c:pt>
                <c:pt idx="97">
                  <c:v>-6.8901099999999955</c:v>
                </c:pt>
                <c:pt idx="98">
                  <c:v>-6.8571429999999891</c:v>
                </c:pt>
                <c:pt idx="99">
                  <c:v>-6.8571429999999891</c:v>
                </c:pt>
                <c:pt idx="100">
                  <c:v>-6.9230770000000001</c:v>
                </c:pt>
                <c:pt idx="101">
                  <c:v>-6.9230770000000001</c:v>
                </c:pt>
                <c:pt idx="102">
                  <c:v>-6.8571429999999891</c:v>
                </c:pt>
                <c:pt idx="103">
                  <c:v>-6.8571429999999891</c:v>
                </c:pt>
                <c:pt idx="104">
                  <c:v>-6.9560440000000003</c:v>
                </c:pt>
                <c:pt idx="105">
                  <c:v>-6.9890109999999996</c:v>
                </c:pt>
                <c:pt idx="106">
                  <c:v>-7.1208789999999889</c:v>
                </c:pt>
                <c:pt idx="107">
                  <c:v>-7.1208789999999889</c:v>
                </c:pt>
                <c:pt idx="108">
                  <c:v>-7.0879119999999869</c:v>
                </c:pt>
                <c:pt idx="109">
                  <c:v>-7.1208789999999889</c:v>
                </c:pt>
                <c:pt idx="110">
                  <c:v>-7.1208789999999889</c:v>
                </c:pt>
                <c:pt idx="111">
                  <c:v>-7.0879119999999869</c:v>
                </c:pt>
                <c:pt idx="112">
                  <c:v>-7.1208789999999889</c:v>
                </c:pt>
                <c:pt idx="113">
                  <c:v>-7.1208789999999889</c:v>
                </c:pt>
                <c:pt idx="114">
                  <c:v>-7.0879119999999869</c:v>
                </c:pt>
                <c:pt idx="115">
                  <c:v>-7.2197800000000001</c:v>
                </c:pt>
                <c:pt idx="116">
                  <c:v>-7.1868129999999955</c:v>
                </c:pt>
                <c:pt idx="117">
                  <c:v>-7.0879119999999869</c:v>
                </c:pt>
                <c:pt idx="118">
                  <c:v>-7.1868129999999955</c:v>
                </c:pt>
                <c:pt idx="119">
                  <c:v>-7.153845999999989</c:v>
                </c:pt>
                <c:pt idx="120">
                  <c:v>-7.153845999999989</c:v>
                </c:pt>
                <c:pt idx="121">
                  <c:v>-7.153845999999989</c:v>
                </c:pt>
                <c:pt idx="122">
                  <c:v>-7.2197800000000001</c:v>
                </c:pt>
                <c:pt idx="123">
                  <c:v>-7.2527480000000004</c:v>
                </c:pt>
                <c:pt idx="124">
                  <c:v>-7.3186819999999955</c:v>
                </c:pt>
                <c:pt idx="125">
                  <c:v>-7.2857139999999996</c:v>
                </c:pt>
                <c:pt idx="126">
                  <c:v>-7.2527480000000004</c:v>
                </c:pt>
                <c:pt idx="127">
                  <c:v>-7.2197800000000001</c:v>
                </c:pt>
                <c:pt idx="128">
                  <c:v>-7.2197800000000001</c:v>
                </c:pt>
                <c:pt idx="129">
                  <c:v>-7.2857139999999996</c:v>
                </c:pt>
                <c:pt idx="130">
                  <c:v>-7.3516480000000106</c:v>
                </c:pt>
                <c:pt idx="131">
                  <c:v>-7.4175819999999888</c:v>
                </c:pt>
                <c:pt idx="132">
                  <c:v>-7.3846149999999859</c:v>
                </c:pt>
                <c:pt idx="133">
                  <c:v>-7.2857139999999996</c:v>
                </c:pt>
                <c:pt idx="134">
                  <c:v>-7.2857139999999996</c:v>
                </c:pt>
                <c:pt idx="135">
                  <c:v>-7.3516480000000106</c:v>
                </c:pt>
                <c:pt idx="136">
                  <c:v>-7.4175819999999888</c:v>
                </c:pt>
                <c:pt idx="137">
                  <c:v>-7.4505499999999998</c:v>
                </c:pt>
                <c:pt idx="138">
                  <c:v>-7.3846149999999859</c:v>
                </c:pt>
                <c:pt idx="139">
                  <c:v>-7.4505499999999998</c:v>
                </c:pt>
                <c:pt idx="140">
                  <c:v>-7.4835159999999945</c:v>
                </c:pt>
                <c:pt idx="141">
                  <c:v>-7.5824169999999889</c:v>
                </c:pt>
                <c:pt idx="142">
                  <c:v>-7.648352</c:v>
                </c:pt>
                <c:pt idx="143">
                  <c:v>-7.6813190000000002</c:v>
                </c:pt>
                <c:pt idx="144">
                  <c:v>-7.714284999999987</c:v>
                </c:pt>
                <c:pt idx="145">
                  <c:v>-7.6813190000000002</c:v>
                </c:pt>
                <c:pt idx="146">
                  <c:v>-7.648352</c:v>
                </c:pt>
                <c:pt idx="147">
                  <c:v>-7.6813190000000002</c:v>
                </c:pt>
                <c:pt idx="148">
                  <c:v>-7.5494510000000004</c:v>
                </c:pt>
                <c:pt idx="149">
                  <c:v>-7.5824169999999889</c:v>
                </c:pt>
                <c:pt idx="150">
                  <c:v>-7.648352</c:v>
                </c:pt>
                <c:pt idx="151">
                  <c:v>-7.714284999999987</c:v>
                </c:pt>
                <c:pt idx="152">
                  <c:v>-7.8461539999999985</c:v>
                </c:pt>
                <c:pt idx="153">
                  <c:v>-7.8461539999999985</c:v>
                </c:pt>
                <c:pt idx="154">
                  <c:v>-7.9120879999999945</c:v>
                </c:pt>
                <c:pt idx="155">
                  <c:v>-7.945055</c:v>
                </c:pt>
                <c:pt idx="156">
                  <c:v>-7.8791209999999996</c:v>
                </c:pt>
                <c:pt idx="157">
                  <c:v>-7.9120879999999945</c:v>
                </c:pt>
                <c:pt idx="158">
                  <c:v>-7.8791209999999996</c:v>
                </c:pt>
                <c:pt idx="159">
                  <c:v>-7.8791209999999996</c:v>
                </c:pt>
                <c:pt idx="160">
                  <c:v>-7.9120879999999945</c:v>
                </c:pt>
                <c:pt idx="161">
                  <c:v>-7.9120879999999945</c:v>
                </c:pt>
                <c:pt idx="162">
                  <c:v>-7.8461539999999985</c:v>
                </c:pt>
                <c:pt idx="163">
                  <c:v>-7.8461539999999985</c:v>
                </c:pt>
                <c:pt idx="164">
                  <c:v>-8.0109890000000004</c:v>
                </c:pt>
                <c:pt idx="165">
                  <c:v>-8.0439559999999997</c:v>
                </c:pt>
                <c:pt idx="166">
                  <c:v>-8.0439559999999997</c:v>
                </c:pt>
                <c:pt idx="167">
                  <c:v>-8.0769230000000007</c:v>
                </c:pt>
                <c:pt idx="168">
                  <c:v>-8.0439559999999997</c:v>
                </c:pt>
                <c:pt idx="169">
                  <c:v>-7.9780220000000117</c:v>
                </c:pt>
                <c:pt idx="170">
                  <c:v>-8.0109890000000004</c:v>
                </c:pt>
                <c:pt idx="171">
                  <c:v>-8.0109890000000004</c:v>
                </c:pt>
                <c:pt idx="172">
                  <c:v>-8.0439559999999997</c:v>
                </c:pt>
                <c:pt idx="173">
                  <c:v>-8.0439559999999997</c:v>
                </c:pt>
                <c:pt idx="174">
                  <c:v>-8.0769230000000007</c:v>
                </c:pt>
                <c:pt idx="175">
                  <c:v>-8.0769230000000007</c:v>
                </c:pt>
                <c:pt idx="176">
                  <c:v>-8.0439559999999997</c:v>
                </c:pt>
                <c:pt idx="177">
                  <c:v>-8.1758240000000004</c:v>
                </c:pt>
                <c:pt idx="178">
                  <c:v>-8.2087909999999997</c:v>
                </c:pt>
                <c:pt idx="179">
                  <c:v>-8.2417579999999973</c:v>
                </c:pt>
                <c:pt idx="180">
                  <c:v>-8.3406590000000005</c:v>
                </c:pt>
                <c:pt idx="181">
                  <c:v>-8.3076930000000004</c:v>
                </c:pt>
                <c:pt idx="182">
                  <c:v>-8.3076930000000004</c:v>
                </c:pt>
                <c:pt idx="183">
                  <c:v>-8.3076930000000004</c:v>
                </c:pt>
                <c:pt idx="184">
                  <c:v>-8.3406590000000005</c:v>
                </c:pt>
                <c:pt idx="185">
                  <c:v>-8.4065930000000026</c:v>
                </c:pt>
                <c:pt idx="186">
                  <c:v>-8.3736270000000008</c:v>
                </c:pt>
                <c:pt idx="187">
                  <c:v>-8.3406590000000005</c:v>
                </c:pt>
                <c:pt idx="188">
                  <c:v>-8.4395600000000002</c:v>
                </c:pt>
                <c:pt idx="189">
                  <c:v>-8.4725280000000005</c:v>
                </c:pt>
                <c:pt idx="190">
                  <c:v>-8.505494000000029</c:v>
                </c:pt>
                <c:pt idx="191">
                  <c:v>-8.5714290000000002</c:v>
                </c:pt>
                <c:pt idx="192">
                  <c:v>-8.505494000000029</c:v>
                </c:pt>
                <c:pt idx="193">
                  <c:v>-8.5714290000000002</c:v>
                </c:pt>
                <c:pt idx="194">
                  <c:v>-8.5714290000000002</c:v>
                </c:pt>
                <c:pt idx="195">
                  <c:v>-8.6043959999999995</c:v>
                </c:pt>
                <c:pt idx="196">
                  <c:v>-8.6043959999999995</c:v>
                </c:pt>
                <c:pt idx="197">
                  <c:v>-8.7032970000000009</c:v>
                </c:pt>
                <c:pt idx="198">
                  <c:v>-8.7692300000000003</c:v>
                </c:pt>
                <c:pt idx="199">
                  <c:v>-8.8351650000000035</c:v>
                </c:pt>
                <c:pt idx="200">
                  <c:v>-8.7692300000000003</c:v>
                </c:pt>
                <c:pt idx="201">
                  <c:v>-8.8021980000000006</c:v>
                </c:pt>
                <c:pt idx="202">
                  <c:v>-8.7692300000000003</c:v>
                </c:pt>
                <c:pt idx="203">
                  <c:v>-8.8681320000000028</c:v>
                </c:pt>
                <c:pt idx="204">
                  <c:v>-8.8681320000000028</c:v>
                </c:pt>
                <c:pt idx="205">
                  <c:v>-8.9340659999999996</c:v>
                </c:pt>
                <c:pt idx="206">
                  <c:v>-9.0329670000000011</c:v>
                </c:pt>
                <c:pt idx="207">
                  <c:v>-9.0989020000000007</c:v>
                </c:pt>
                <c:pt idx="208">
                  <c:v>-9.1318679999999972</c:v>
                </c:pt>
                <c:pt idx="209">
                  <c:v>-9.1648350000000001</c:v>
                </c:pt>
                <c:pt idx="210">
                  <c:v>-9.2307689999999987</c:v>
                </c:pt>
                <c:pt idx="211">
                  <c:v>-9.2307689999999987</c:v>
                </c:pt>
                <c:pt idx="212">
                  <c:v>-9.1318679999999972</c:v>
                </c:pt>
                <c:pt idx="213">
                  <c:v>-9.065934000000027</c:v>
                </c:pt>
                <c:pt idx="214">
                  <c:v>-9.0989020000000007</c:v>
                </c:pt>
                <c:pt idx="215">
                  <c:v>-9.0989020000000007</c:v>
                </c:pt>
                <c:pt idx="216">
                  <c:v>-9.1318679999999972</c:v>
                </c:pt>
                <c:pt idx="217">
                  <c:v>-9.0989020000000007</c:v>
                </c:pt>
                <c:pt idx="218">
                  <c:v>-9.0989020000000007</c:v>
                </c:pt>
                <c:pt idx="219">
                  <c:v>-9.065934000000027</c:v>
                </c:pt>
                <c:pt idx="220">
                  <c:v>-9.1648350000000001</c:v>
                </c:pt>
                <c:pt idx="221">
                  <c:v>-9.1978030000000004</c:v>
                </c:pt>
                <c:pt idx="222">
                  <c:v>-9.1648350000000001</c:v>
                </c:pt>
                <c:pt idx="223">
                  <c:v>-9.1978030000000004</c:v>
                </c:pt>
                <c:pt idx="224">
                  <c:v>-9.2307689999999987</c:v>
                </c:pt>
                <c:pt idx="225">
                  <c:v>-9.2637360000000211</c:v>
                </c:pt>
                <c:pt idx="226">
                  <c:v>-9.3296710000000012</c:v>
                </c:pt>
                <c:pt idx="227">
                  <c:v>-9.3626380000000253</c:v>
                </c:pt>
                <c:pt idx="228">
                  <c:v>-9.4615380000000027</c:v>
                </c:pt>
                <c:pt idx="229">
                  <c:v>-9.4615380000000027</c:v>
                </c:pt>
                <c:pt idx="230">
                  <c:v>-9.5274719999999995</c:v>
                </c:pt>
                <c:pt idx="231">
                  <c:v>-9.5934070000000027</c:v>
                </c:pt>
                <c:pt idx="232">
                  <c:v>-9.560439000000029</c:v>
                </c:pt>
                <c:pt idx="233">
                  <c:v>-9.5934070000000027</c:v>
                </c:pt>
                <c:pt idx="234">
                  <c:v>-9.6263739999999984</c:v>
                </c:pt>
                <c:pt idx="235">
                  <c:v>-9.6923070000000013</c:v>
                </c:pt>
                <c:pt idx="236">
                  <c:v>-9.7912079999999992</c:v>
                </c:pt>
                <c:pt idx="237">
                  <c:v>-9.8241759999999996</c:v>
                </c:pt>
                <c:pt idx="238">
                  <c:v>-9.8241759999999996</c:v>
                </c:pt>
                <c:pt idx="239">
                  <c:v>-9.8571420000000067</c:v>
                </c:pt>
                <c:pt idx="240">
                  <c:v>-9.9230780000000003</c:v>
                </c:pt>
                <c:pt idx="241">
                  <c:v>-9.89011</c:v>
                </c:pt>
                <c:pt idx="242">
                  <c:v>-9.9230780000000003</c:v>
                </c:pt>
                <c:pt idx="243">
                  <c:v>-9.9230780000000003</c:v>
                </c:pt>
                <c:pt idx="244">
                  <c:v>-9.956044000000027</c:v>
                </c:pt>
                <c:pt idx="245">
                  <c:v>-9.9890110000000014</c:v>
                </c:pt>
                <c:pt idx="246">
                  <c:v>-10.120878999999999</c:v>
                </c:pt>
                <c:pt idx="247">
                  <c:v>-10.21978</c:v>
                </c:pt>
                <c:pt idx="248">
                  <c:v>-10.21978</c:v>
                </c:pt>
                <c:pt idx="249">
                  <c:v>-10.252748</c:v>
                </c:pt>
                <c:pt idx="250">
                  <c:v>-10.351648000000004</c:v>
                </c:pt>
                <c:pt idx="251">
                  <c:v>-10.318681</c:v>
                </c:pt>
                <c:pt idx="252">
                  <c:v>-10.285714</c:v>
                </c:pt>
                <c:pt idx="253">
                  <c:v>-10.252748</c:v>
                </c:pt>
                <c:pt idx="254">
                  <c:v>-10.252748</c:v>
                </c:pt>
                <c:pt idx="255">
                  <c:v>-10.483517000000004</c:v>
                </c:pt>
                <c:pt idx="256">
                  <c:v>-10.516483000000004</c:v>
                </c:pt>
                <c:pt idx="257">
                  <c:v>-10.582417000000021</c:v>
                </c:pt>
                <c:pt idx="258">
                  <c:v>-10.582417000000021</c:v>
                </c:pt>
                <c:pt idx="259">
                  <c:v>-10.582417000000021</c:v>
                </c:pt>
                <c:pt idx="260">
                  <c:v>-10.450550000000023</c:v>
                </c:pt>
                <c:pt idx="261">
                  <c:v>-10.450550000000023</c:v>
                </c:pt>
                <c:pt idx="262">
                  <c:v>-10.516483000000004</c:v>
                </c:pt>
                <c:pt idx="263">
                  <c:v>-10.516483000000004</c:v>
                </c:pt>
                <c:pt idx="264">
                  <c:v>-10.549451000000001</c:v>
                </c:pt>
                <c:pt idx="265">
                  <c:v>-10.582417000000021</c:v>
                </c:pt>
                <c:pt idx="266">
                  <c:v>-10.747252999999999</c:v>
                </c:pt>
                <c:pt idx="267">
                  <c:v>-10.78022</c:v>
                </c:pt>
                <c:pt idx="268">
                  <c:v>-10.714286</c:v>
                </c:pt>
                <c:pt idx="269">
                  <c:v>-10.747252999999999</c:v>
                </c:pt>
                <c:pt idx="270">
                  <c:v>-10.714286</c:v>
                </c:pt>
                <c:pt idx="271">
                  <c:v>-10.681318999999998</c:v>
                </c:pt>
                <c:pt idx="272">
                  <c:v>-10.714286</c:v>
                </c:pt>
                <c:pt idx="273">
                  <c:v>-10.714286</c:v>
                </c:pt>
                <c:pt idx="274">
                  <c:v>-10.747252999999999</c:v>
                </c:pt>
                <c:pt idx="275">
                  <c:v>-10.714286</c:v>
                </c:pt>
                <c:pt idx="276">
                  <c:v>-10.714286</c:v>
                </c:pt>
                <c:pt idx="277">
                  <c:v>-10.747252999999999</c:v>
                </c:pt>
                <c:pt idx="278">
                  <c:v>-10.846153000000001</c:v>
                </c:pt>
                <c:pt idx="279">
                  <c:v>-10.813187000000006</c:v>
                </c:pt>
                <c:pt idx="280">
                  <c:v>-10.846153000000001</c:v>
                </c:pt>
                <c:pt idx="281">
                  <c:v>-10.879121</c:v>
                </c:pt>
                <c:pt idx="282">
                  <c:v>-10.879121</c:v>
                </c:pt>
                <c:pt idx="283">
                  <c:v>-10.945055</c:v>
                </c:pt>
                <c:pt idx="284">
                  <c:v>-10.978023</c:v>
                </c:pt>
                <c:pt idx="285">
                  <c:v>-11.010989</c:v>
                </c:pt>
                <c:pt idx="286">
                  <c:v>-10.945055</c:v>
                </c:pt>
                <c:pt idx="287">
                  <c:v>-10.945055</c:v>
                </c:pt>
                <c:pt idx="288">
                  <c:v>-10.978023</c:v>
                </c:pt>
                <c:pt idx="289">
                  <c:v>-11.010989</c:v>
                </c:pt>
                <c:pt idx="290">
                  <c:v>-10.879121</c:v>
                </c:pt>
                <c:pt idx="291">
                  <c:v>-10.912087000000021</c:v>
                </c:pt>
                <c:pt idx="292">
                  <c:v>-10.912087000000021</c:v>
                </c:pt>
                <c:pt idx="293">
                  <c:v>-10.945055</c:v>
                </c:pt>
                <c:pt idx="294">
                  <c:v>-10.945055</c:v>
                </c:pt>
                <c:pt idx="295">
                  <c:v>-11.010989</c:v>
                </c:pt>
                <c:pt idx="296">
                  <c:v>-11.208791</c:v>
                </c:pt>
                <c:pt idx="297">
                  <c:v>-11.175824</c:v>
                </c:pt>
                <c:pt idx="298">
                  <c:v>-11.142857000000001</c:v>
                </c:pt>
                <c:pt idx="299">
                  <c:v>-11.10989</c:v>
                </c:pt>
                <c:pt idx="300">
                  <c:v>-11.142857000000001</c:v>
                </c:pt>
                <c:pt idx="301">
                  <c:v>-11.10989</c:v>
                </c:pt>
                <c:pt idx="302">
                  <c:v>-11.10989</c:v>
                </c:pt>
                <c:pt idx="303">
                  <c:v>-11.043956</c:v>
                </c:pt>
                <c:pt idx="304">
                  <c:v>-10.912087000000021</c:v>
                </c:pt>
                <c:pt idx="305">
                  <c:v>-10.978023</c:v>
                </c:pt>
                <c:pt idx="306">
                  <c:v>-11.010989</c:v>
                </c:pt>
                <c:pt idx="307">
                  <c:v>-11.043956</c:v>
                </c:pt>
                <c:pt idx="308">
                  <c:v>-11.142857000000001</c:v>
                </c:pt>
                <c:pt idx="309">
                  <c:v>-11.241757999999999</c:v>
                </c:pt>
                <c:pt idx="310">
                  <c:v>-11.241757999999999</c:v>
                </c:pt>
                <c:pt idx="311">
                  <c:v>-11.307693</c:v>
                </c:pt>
                <c:pt idx="312">
                  <c:v>-11.274725999999999</c:v>
                </c:pt>
                <c:pt idx="313">
                  <c:v>-11.208791</c:v>
                </c:pt>
                <c:pt idx="314">
                  <c:v>-11.175824</c:v>
                </c:pt>
                <c:pt idx="315">
                  <c:v>-11.274725999999999</c:v>
                </c:pt>
                <c:pt idx="316">
                  <c:v>-11.307693</c:v>
                </c:pt>
                <c:pt idx="317">
                  <c:v>-11.373627000000004</c:v>
                </c:pt>
                <c:pt idx="318">
                  <c:v>-11.43956</c:v>
                </c:pt>
                <c:pt idx="319">
                  <c:v>-11.340659</c:v>
                </c:pt>
                <c:pt idx="320">
                  <c:v>-11.340659</c:v>
                </c:pt>
                <c:pt idx="321">
                  <c:v>-11.373627000000004</c:v>
                </c:pt>
                <c:pt idx="322">
                  <c:v>-11.472528000000002</c:v>
                </c:pt>
                <c:pt idx="323">
                  <c:v>-11.505495000000023</c:v>
                </c:pt>
                <c:pt idx="324">
                  <c:v>-11.538462000000001</c:v>
                </c:pt>
                <c:pt idx="325">
                  <c:v>-11.505495000000023</c:v>
                </c:pt>
                <c:pt idx="326">
                  <c:v>-11.538462000000001</c:v>
                </c:pt>
                <c:pt idx="327">
                  <c:v>-11.538462000000001</c:v>
                </c:pt>
                <c:pt idx="328">
                  <c:v>-11.637361999999998</c:v>
                </c:pt>
                <c:pt idx="329">
                  <c:v>-11.670329000000001</c:v>
                </c:pt>
                <c:pt idx="330">
                  <c:v>-11.703297000000001</c:v>
                </c:pt>
                <c:pt idx="331">
                  <c:v>-11.703297000000001</c:v>
                </c:pt>
                <c:pt idx="332">
                  <c:v>-11.703297000000001</c:v>
                </c:pt>
                <c:pt idx="333">
                  <c:v>-11.736262999999999</c:v>
                </c:pt>
                <c:pt idx="334">
                  <c:v>-11.670329000000001</c:v>
                </c:pt>
                <c:pt idx="335">
                  <c:v>-11.736262999999999</c:v>
                </c:pt>
                <c:pt idx="336">
                  <c:v>-11.736262999999999</c:v>
                </c:pt>
                <c:pt idx="337">
                  <c:v>-11.736262999999999</c:v>
                </c:pt>
                <c:pt idx="338">
                  <c:v>-11.769231</c:v>
                </c:pt>
                <c:pt idx="339">
                  <c:v>-11.769231</c:v>
                </c:pt>
                <c:pt idx="340">
                  <c:v>-11.736262999999999</c:v>
                </c:pt>
                <c:pt idx="341">
                  <c:v>-11.769231</c:v>
                </c:pt>
                <c:pt idx="342">
                  <c:v>-11.802198000000002</c:v>
                </c:pt>
                <c:pt idx="343">
                  <c:v>-11.868132000000006</c:v>
                </c:pt>
                <c:pt idx="344">
                  <c:v>-12.065934000000027</c:v>
                </c:pt>
                <c:pt idx="345">
                  <c:v>-12.032968</c:v>
                </c:pt>
                <c:pt idx="346">
                  <c:v>-12.032968</c:v>
                </c:pt>
                <c:pt idx="347">
                  <c:v>-12</c:v>
                </c:pt>
                <c:pt idx="348">
                  <c:v>-11.967032000000021</c:v>
                </c:pt>
                <c:pt idx="349">
                  <c:v>-11.934066</c:v>
                </c:pt>
                <c:pt idx="350">
                  <c:v>-11.967032000000021</c:v>
                </c:pt>
                <c:pt idx="351">
                  <c:v>-12</c:v>
                </c:pt>
                <c:pt idx="352">
                  <c:v>-11.967032000000021</c:v>
                </c:pt>
                <c:pt idx="353">
                  <c:v>-12</c:v>
                </c:pt>
                <c:pt idx="354">
                  <c:v>-11.934066</c:v>
                </c:pt>
                <c:pt idx="355">
                  <c:v>-11.868132000000006</c:v>
                </c:pt>
                <c:pt idx="356">
                  <c:v>-11.868132000000006</c:v>
                </c:pt>
                <c:pt idx="357">
                  <c:v>-11.835165</c:v>
                </c:pt>
                <c:pt idx="358">
                  <c:v>-11.934066</c:v>
                </c:pt>
                <c:pt idx="359">
                  <c:v>-12.032968</c:v>
                </c:pt>
                <c:pt idx="360">
                  <c:v>-12.032968</c:v>
                </c:pt>
                <c:pt idx="361">
                  <c:v>-12</c:v>
                </c:pt>
                <c:pt idx="362">
                  <c:v>-12.032968</c:v>
                </c:pt>
                <c:pt idx="363">
                  <c:v>-12</c:v>
                </c:pt>
                <c:pt idx="364">
                  <c:v>-12.065934000000027</c:v>
                </c:pt>
                <c:pt idx="365">
                  <c:v>-12</c:v>
                </c:pt>
                <c:pt idx="366">
                  <c:v>-12.032968</c:v>
                </c:pt>
                <c:pt idx="367">
                  <c:v>-11.967032000000021</c:v>
                </c:pt>
                <c:pt idx="368">
                  <c:v>-12</c:v>
                </c:pt>
                <c:pt idx="369">
                  <c:v>-11.967032000000021</c:v>
                </c:pt>
                <c:pt idx="370">
                  <c:v>-12.065934000000027</c:v>
                </c:pt>
                <c:pt idx="371">
                  <c:v>-12.098902000000001</c:v>
                </c:pt>
                <c:pt idx="372">
                  <c:v>-12.098902000000001</c:v>
                </c:pt>
                <c:pt idx="373">
                  <c:v>-12.098902000000001</c:v>
                </c:pt>
                <c:pt idx="374">
                  <c:v>-12.131867999999999</c:v>
                </c:pt>
                <c:pt idx="375">
                  <c:v>-12.164835</c:v>
                </c:pt>
                <c:pt idx="376">
                  <c:v>-12.065934000000027</c:v>
                </c:pt>
                <c:pt idx="377">
                  <c:v>-12</c:v>
                </c:pt>
                <c:pt idx="378">
                  <c:v>-11.934066</c:v>
                </c:pt>
                <c:pt idx="379">
                  <c:v>-12</c:v>
                </c:pt>
                <c:pt idx="380">
                  <c:v>-12.065934000000027</c:v>
                </c:pt>
                <c:pt idx="381">
                  <c:v>-12.098902000000001</c:v>
                </c:pt>
                <c:pt idx="382">
                  <c:v>-12.131867999999999</c:v>
                </c:pt>
                <c:pt idx="383">
                  <c:v>-12.164835</c:v>
                </c:pt>
                <c:pt idx="384">
                  <c:v>-12.296703000000001</c:v>
                </c:pt>
                <c:pt idx="385">
                  <c:v>-12.296703000000001</c:v>
                </c:pt>
                <c:pt idx="386">
                  <c:v>-12.263736000000023</c:v>
                </c:pt>
                <c:pt idx="387">
                  <c:v>-12.329671000000001</c:v>
                </c:pt>
                <c:pt idx="388">
                  <c:v>-12.296703000000001</c:v>
                </c:pt>
                <c:pt idx="389">
                  <c:v>-12.263736000000023</c:v>
                </c:pt>
                <c:pt idx="390">
                  <c:v>-12.263736000000023</c:v>
                </c:pt>
                <c:pt idx="391">
                  <c:v>-12.164835</c:v>
                </c:pt>
                <c:pt idx="392">
                  <c:v>-12.032968</c:v>
                </c:pt>
                <c:pt idx="393">
                  <c:v>-12</c:v>
                </c:pt>
                <c:pt idx="394">
                  <c:v>-11.967032000000021</c:v>
                </c:pt>
                <c:pt idx="395">
                  <c:v>-12</c:v>
                </c:pt>
                <c:pt idx="396">
                  <c:v>-12.065934000000027</c:v>
                </c:pt>
                <c:pt idx="397">
                  <c:v>-12.098902000000001</c:v>
                </c:pt>
                <c:pt idx="398">
                  <c:v>-12.197803</c:v>
                </c:pt>
                <c:pt idx="399">
                  <c:v>-12.230768999999999</c:v>
                </c:pt>
                <c:pt idx="400">
                  <c:v>-12.263736000000023</c:v>
                </c:pt>
                <c:pt idx="401">
                  <c:v>-12.362638000000029</c:v>
                </c:pt>
                <c:pt idx="402">
                  <c:v>-12.494505</c:v>
                </c:pt>
                <c:pt idx="403">
                  <c:v>-12.263736000000023</c:v>
                </c:pt>
                <c:pt idx="404">
                  <c:v>-12.230768999999999</c:v>
                </c:pt>
                <c:pt idx="405">
                  <c:v>-12.296703000000001</c:v>
                </c:pt>
                <c:pt idx="406">
                  <c:v>-12.329671000000001</c:v>
                </c:pt>
                <c:pt idx="407">
                  <c:v>-12.296703000000001</c:v>
                </c:pt>
                <c:pt idx="408">
                  <c:v>-12.230768999999999</c:v>
                </c:pt>
                <c:pt idx="409">
                  <c:v>-12.296703000000001</c:v>
                </c:pt>
                <c:pt idx="410">
                  <c:v>-12.329671000000001</c:v>
                </c:pt>
                <c:pt idx="411">
                  <c:v>-12.296703000000001</c:v>
                </c:pt>
                <c:pt idx="412">
                  <c:v>-12.329671000000001</c:v>
                </c:pt>
                <c:pt idx="413">
                  <c:v>-12.329671000000001</c:v>
                </c:pt>
                <c:pt idx="414">
                  <c:v>-12.296703000000001</c:v>
                </c:pt>
                <c:pt idx="415">
                  <c:v>-12.197803</c:v>
                </c:pt>
                <c:pt idx="416">
                  <c:v>-12.230768999999999</c:v>
                </c:pt>
                <c:pt idx="417">
                  <c:v>-12.197803</c:v>
                </c:pt>
                <c:pt idx="418">
                  <c:v>-12.164835</c:v>
                </c:pt>
                <c:pt idx="419">
                  <c:v>-12.131867999999999</c:v>
                </c:pt>
                <c:pt idx="420">
                  <c:v>-12.263736000000023</c:v>
                </c:pt>
                <c:pt idx="421">
                  <c:v>-12.230768999999999</c:v>
                </c:pt>
                <c:pt idx="422">
                  <c:v>-12.263736000000023</c:v>
                </c:pt>
                <c:pt idx="423">
                  <c:v>-12.296703000000001</c:v>
                </c:pt>
                <c:pt idx="424">
                  <c:v>-12.230768999999999</c:v>
                </c:pt>
                <c:pt idx="425">
                  <c:v>-12.197803</c:v>
                </c:pt>
                <c:pt idx="426">
                  <c:v>-12.296703000000001</c:v>
                </c:pt>
                <c:pt idx="427">
                  <c:v>-12.362638000000029</c:v>
                </c:pt>
                <c:pt idx="428">
                  <c:v>-12.362638000000029</c:v>
                </c:pt>
                <c:pt idx="429">
                  <c:v>-12.362638000000029</c:v>
                </c:pt>
                <c:pt idx="430">
                  <c:v>-12.263736000000023</c:v>
                </c:pt>
                <c:pt idx="431">
                  <c:v>-12.230768999999999</c:v>
                </c:pt>
                <c:pt idx="432">
                  <c:v>-12.197803</c:v>
                </c:pt>
                <c:pt idx="433">
                  <c:v>-12.164835</c:v>
                </c:pt>
                <c:pt idx="434">
                  <c:v>-12.197803</c:v>
                </c:pt>
                <c:pt idx="435">
                  <c:v>-12.197803</c:v>
                </c:pt>
                <c:pt idx="436">
                  <c:v>-12.263736000000023</c:v>
                </c:pt>
                <c:pt idx="437">
                  <c:v>-12.329671000000001</c:v>
                </c:pt>
                <c:pt idx="438">
                  <c:v>-12.296703000000001</c:v>
                </c:pt>
                <c:pt idx="439">
                  <c:v>-12.230768999999999</c:v>
                </c:pt>
                <c:pt idx="440">
                  <c:v>-12.197803</c:v>
                </c:pt>
                <c:pt idx="441">
                  <c:v>-12.164835</c:v>
                </c:pt>
                <c:pt idx="442">
                  <c:v>-12.164835</c:v>
                </c:pt>
                <c:pt idx="443">
                  <c:v>-12.131867999999999</c:v>
                </c:pt>
                <c:pt idx="444">
                  <c:v>-12.098902000000001</c:v>
                </c:pt>
                <c:pt idx="445">
                  <c:v>-12.131867999999999</c:v>
                </c:pt>
                <c:pt idx="446">
                  <c:v>-12.197803</c:v>
                </c:pt>
                <c:pt idx="447">
                  <c:v>-12.164835</c:v>
                </c:pt>
                <c:pt idx="448">
                  <c:v>-12.263736000000023</c:v>
                </c:pt>
                <c:pt idx="449">
                  <c:v>-12.230768999999999</c:v>
                </c:pt>
                <c:pt idx="450">
                  <c:v>-12.263736000000023</c:v>
                </c:pt>
                <c:pt idx="451">
                  <c:v>-12.263736000000023</c:v>
                </c:pt>
                <c:pt idx="452">
                  <c:v>-12.230768999999999</c:v>
                </c:pt>
                <c:pt idx="453">
                  <c:v>-12.263736000000023</c:v>
                </c:pt>
                <c:pt idx="454">
                  <c:v>-12.230768999999999</c:v>
                </c:pt>
                <c:pt idx="455">
                  <c:v>-12.197803</c:v>
                </c:pt>
                <c:pt idx="456">
                  <c:v>-12.131867999999999</c:v>
                </c:pt>
                <c:pt idx="457">
                  <c:v>-12.164835</c:v>
                </c:pt>
                <c:pt idx="458">
                  <c:v>-12.263736000000023</c:v>
                </c:pt>
                <c:pt idx="459">
                  <c:v>-12.263736000000023</c:v>
                </c:pt>
                <c:pt idx="460">
                  <c:v>-12.329671000000001</c:v>
                </c:pt>
                <c:pt idx="461">
                  <c:v>-12.263736000000023</c:v>
                </c:pt>
                <c:pt idx="462">
                  <c:v>-12.197803</c:v>
                </c:pt>
                <c:pt idx="463">
                  <c:v>-12.230768999999999</c:v>
                </c:pt>
                <c:pt idx="464">
                  <c:v>-12.164835</c:v>
                </c:pt>
                <c:pt idx="465">
                  <c:v>-12.230768999999999</c:v>
                </c:pt>
                <c:pt idx="466">
                  <c:v>-12.263736000000023</c:v>
                </c:pt>
                <c:pt idx="467">
                  <c:v>-12.131867999999999</c:v>
                </c:pt>
                <c:pt idx="468">
                  <c:v>-12.197803</c:v>
                </c:pt>
                <c:pt idx="469">
                  <c:v>-12.230768999999999</c:v>
                </c:pt>
                <c:pt idx="470">
                  <c:v>-12.230768999999999</c:v>
                </c:pt>
                <c:pt idx="471">
                  <c:v>-12.329671000000001</c:v>
                </c:pt>
                <c:pt idx="472">
                  <c:v>-12.329671000000001</c:v>
                </c:pt>
                <c:pt idx="473">
                  <c:v>-12.329671000000001</c:v>
                </c:pt>
                <c:pt idx="474">
                  <c:v>-12.362638000000029</c:v>
                </c:pt>
                <c:pt idx="475">
                  <c:v>-12.362638000000029</c:v>
                </c:pt>
                <c:pt idx="476">
                  <c:v>-12.296703000000001</c:v>
                </c:pt>
                <c:pt idx="477">
                  <c:v>-12.263736000000023</c:v>
                </c:pt>
                <c:pt idx="478">
                  <c:v>-12.329671000000001</c:v>
                </c:pt>
                <c:pt idx="479">
                  <c:v>-12.362638000000029</c:v>
                </c:pt>
                <c:pt idx="480">
                  <c:v>-12.230768999999999</c:v>
                </c:pt>
                <c:pt idx="481">
                  <c:v>-12.164835</c:v>
                </c:pt>
                <c:pt idx="482">
                  <c:v>-12.197803</c:v>
                </c:pt>
                <c:pt idx="483">
                  <c:v>-12.263736000000023</c:v>
                </c:pt>
                <c:pt idx="484">
                  <c:v>-12.329671000000001</c:v>
                </c:pt>
              </c:numCache>
            </c:numRef>
          </c:yVal>
          <c:smooth val="1"/>
        </c:ser>
        <c:axId val="154174208"/>
        <c:axId val="154176128"/>
      </c:scatterChart>
      <c:valAx>
        <c:axId val="1541742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[s]</a:t>
                </a:r>
              </a:p>
            </c:rich>
          </c:tx>
        </c:title>
        <c:numFmt formatCode="General" sourceLinked="1"/>
        <c:majorTickMark val="none"/>
        <c:tickLblPos val="nextTo"/>
        <c:crossAx val="154176128"/>
        <c:crosses val="autoZero"/>
        <c:crossBetween val="midCat"/>
      </c:valAx>
      <c:valAx>
        <c:axId val="15417612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</c:title>
        <c:numFmt formatCode="General" sourceLinked="1"/>
        <c:majorTickMark val="none"/>
        <c:tickLblPos val="nextTo"/>
        <c:crossAx val="154174208"/>
        <c:crosses val="autoZero"/>
        <c:crossBetween val="midCat"/>
      </c:valAx>
    </c:plotArea>
    <c:legend>
      <c:legendPos val="r"/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i="0" baseline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i="0" baseline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6.4658584343622145E-4"/>
          <c:y val="0"/>
        </c:manualLayout>
      </c:layout>
    </c:title>
    <c:plotArea>
      <c:layout>
        <c:manualLayout>
          <c:layoutTarget val="inner"/>
          <c:xMode val="edge"/>
          <c:yMode val="edge"/>
          <c:x val="0.10456699999999999"/>
          <c:y val="0.18176979431288728"/>
          <c:w val="0.89043299999999947"/>
          <c:h val="0.74434331523478336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5-45AC-A2CF-909F68F1B240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5-45AC-A2CF-909F68F1B240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3D5-45AC-A2CF-909F68F1B240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3D5-45AC-A2CF-909F68F1B240}"/>
              </c:ext>
            </c:extLst>
          </c:dPt>
          <c:dPt>
            <c:idx val="4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3D5-45AC-A2CF-909F68F1B240}"/>
              </c:ext>
            </c:extLst>
          </c:dPt>
          <c:dPt>
            <c:idx val="5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8EE0-4899-8D0D-3BF8CC2D29E7}"/>
              </c:ext>
            </c:extLst>
          </c:dPt>
          <c:cat>
            <c:strRef>
              <c:f>Sheet1!$B$1:$G$1</c:f>
              <c:strCache>
                <c:ptCount val="6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  <c:pt idx="5">
                  <c:v>Datenreihe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  <c:pt idx="5">
                  <c:v>225000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3D5-45AC-A2CF-909F68F1B240}"/>
            </c:ext>
          </c:extLst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1.7871759741310188E-2"/>
          <c:y val="0"/>
        </c:manualLayout>
      </c:layout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C0-40EB-877B-AA0CEBCACCB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C0-40EB-877B-AA0CEBCACCB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4C0-40EB-877B-AA0CEBCACCBC}"/>
            </c:ext>
          </c:extLst>
        </c:ser>
        <c:marker val="1"/>
        <c:axId val="172545152"/>
        <c:axId val="172546688"/>
      </c:lineChart>
      <c:catAx>
        <c:axId val="1725451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72546688"/>
        <c:crosses val="autoZero"/>
        <c:auto val="1"/>
        <c:lblAlgn val="ctr"/>
        <c:lblOffset val="100"/>
      </c:catAx>
      <c:valAx>
        <c:axId val="17254668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7254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50889-DDA7-4E88-805E-0E7C59387E3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7CF4845C-C4BC-474A-9B28-DB943A726A48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49FD50-524A-42CA-BBE7-8E9AFCDE8A57}" type="parTrans" cxnId="{F37E4E42-433F-4FB0-8939-B2A5C3BB5A11}">
      <dgm:prSet/>
      <dgm:spPr/>
      <dgm:t>
        <a:bodyPr/>
        <a:lstStyle/>
        <a:p>
          <a:endParaRPr lang="de-DE"/>
        </a:p>
      </dgm:t>
    </dgm:pt>
    <dgm:pt modelId="{7105B5BD-DA66-4080-893C-75CC07D87585}" type="sibTrans" cxnId="{F37E4E42-433F-4FB0-8939-B2A5C3BB5A11}">
      <dgm:prSet/>
      <dgm:spPr/>
      <dgm:t>
        <a:bodyPr/>
        <a:lstStyle/>
        <a:p>
          <a:endParaRPr lang="de-DE"/>
        </a:p>
      </dgm:t>
    </dgm:pt>
    <dgm:pt modelId="{A864CA51-C21D-4C67-830C-6DB3C281E9D9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9A10BA-1EEC-4817-9850-740905926DF7}" type="parTrans" cxnId="{C9C225BF-3C3B-4273-8D03-8AFA6404F627}">
      <dgm:prSet/>
      <dgm:spPr/>
      <dgm:t>
        <a:bodyPr/>
        <a:lstStyle/>
        <a:p>
          <a:endParaRPr lang="de-DE"/>
        </a:p>
      </dgm:t>
    </dgm:pt>
    <dgm:pt modelId="{47E23C18-E659-46BA-BF22-9B1965CAEF80}" type="sibTrans" cxnId="{C9C225BF-3C3B-4273-8D03-8AFA6404F627}">
      <dgm:prSet/>
      <dgm:spPr/>
      <dgm:t>
        <a:bodyPr/>
        <a:lstStyle/>
        <a:p>
          <a:endParaRPr lang="de-DE"/>
        </a:p>
      </dgm:t>
    </dgm:pt>
    <dgm:pt modelId="{DF2728EE-D788-4D3B-9AB5-5FB4822973A6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ADA9D-AF73-4A5C-B938-90061DDA2790}" type="parTrans" cxnId="{DB1EAFD3-AB0C-4F7D-8229-780206470C61}">
      <dgm:prSet/>
      <dgm:spPr/>
      <dgm:t>
        <a:bodyPr/>
        <a:lstStyle/>
        <a:p>
          <a:endParaRPr lang="de-DE"/>
        </a:p>
      </dgm:t>
    </dgm:pt>
    <dgm:pt modelId="{7223C411-0C3F-401F-AAE2-0BAE6DE83858}" type="sibTrans" cxnId="{DB1EAFD3-AB0C-4F7D-8229-780206470C61}">
      <dgm:prSet/>
      <dgm:spPr/>
      <dgm:t>
        <a:bodyPr/>
        <a:lstStyle/>
        <a:p>
          <a:endParaRPr lang="de-DE"/>
        </a:p>
      </dgm:t>
    </dgm:pt>
    <dgm:pt modelId="{6E254BA0-5B54-4E32-8CCF-1AA1F7D63823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Blandit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praesent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luptatum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406274-03A8-42A5-9FA4-1249ADC21AC5}" type="parTrans" cxnId="{7F084A5F-B755-40E1-92C4-639C961E41D8}">
      <dgm:prSet/>
      <dgm:spPr/>
      <dgm:t>
        <a:bodyPr/>
        <a:lstStyle/>
        <a:p>
          <a:endParaRPr lang="de-DE"/>
        </a:p>
      </dgm:t>
    </dgm:pt>
    <dgm:pt modelId="{F452E801-7281-49C9-97AE-43802309BC29}" type="sibTrans" cxnId="{7F084A5F-B755-40E1-92C4-639C961E41D8}">
      <dgm:prSet/>
      <dgm:spPr/>
      <dgm:t>
        <a:bodyPr/>
        <a:lstStyle/>
        <a:p>
          <a:endParaRPr lang="de-DE"/>
        </a:p>
      </dgm:t>
    </dgm:pt>
    <dgm:pt modelId="{12694947-3184-44AC-A6C2-1322DECC29F8}">
      <dgm:prSet phldrT="[Text]" custT="1"/>
      <dgm:spPr>
        <a:solidFill>
          <a:schemeClr val="accent1">
            <a:lumMod val="20000"/>
            <a:lumOff val="80000"/>
          </a:schemeClr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Duis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autem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53F84-3CAE-411F-8C85-5A08DB5C2F1B}" type="parTrans" cxnId="{9C5839F3-B963-4083-919A-539B1303CFB1}">
      <dgm:prSet/>
      <dgm:spPr/>
      <dgm:t>
        <a:bodyPr/>
        <a:lstStyle/>
        <a:p>
          <a:endParaRPr lang="de-DE"/>
        </a:p>
      </dgm:t>
    </dgm:pt>
    <dgm:pt modelId="{C0726FB3-0684-43A4-BF4A-C69F3A3E0036}" type="sibTrans" cxnId="{9C5839F3-B963-4083-919A-539B1303CFB1}">
      <dgm:prSet/>
      <dgm:spPr/>
      <dgm:t>
        <a:bodyPr/>
        <a:lstStyle/>
        <a:p>
          <a:endParaRPr lang="de-DE"/>
        </a:p>
      </dgm:t>
    </dgm:pt>
    <dgm:pt modelId="{E2CF6193-A153-42AA-A28A-C2238AA2EDB7}">
      <dgm:prSet phldrT="[Text]" custT="1"/>
      <dgm:spPr>
        <a:solidFill>
          <a:schemeClr val="accent4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Consectetur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adipisici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elit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F7DB1F33-D67A-4458-8BDF-044A74EC7865}" type="parTrans" cxnId="{CD166BDF-49C8-4CA8-8B53-16FF0810DA51}">
      <dgm:prSet/>
      <dgm:spPr/>
      <dgm:t>
        <a:bodyPr/>
        <a:lstStyle/>
        <a:p>
          <a:endParaRPr lang="de-DE"/>
        </a:p>
      </dgm:t>
    </dgm:pt>
    <dgm:pt modelId="{662E14B4-B167-4E8C-B295-6872B783834B}" type="sibTrans" cxnId="{CD166BDF-49C8-4CA8-8B53-16FF0810DA51}">
      <dgm:prSet/>
      <dgm:spPr/>
      <dgm:t>
        <a:bodyPr/>
        <a:lstStyle/>
        <a:p>
          <a:endParaRPr lang="de-DE"/>
        </a:p>
      </dgm:t>
    </dgm:pt>
    <dgm:pt modelId="{8CCBEC90-2226-4533-841A-646635D10466}">
      <dgm:prSet phldrT="[Text]" custT="1"/>
      <dgm:spPr>
        <a:solidFill>
          <a:schemeClr val="accent2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</a:rPr>
            <a:t>Ut</a:t>
          </a:r>
          <a:r>
            <a:rPr lang="de-DE" sz="1600" b="1" dirty="0">
              <a:solidFill>
                <a:schemeClr val="accent1"/>
              </a:solidFill>
            </a:rPr>
            <a:t> </a:t>
          </a:r>
          <a:r>
            <a:rPr lang="de-DE" sz="1600" b="1" dirty="0" err="1">
              <a:solidFill>
                <a:schemeClr val="accent1"/>
              </a:solidFill>
            </a:rPr>
            <a:t>wisi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E0F8EBA4-0289-4CF5-931B-864FFEC8B19D}" type="parTrans" cxnId="{D5E9B8A7-9F84-4419-8862-927382EBC8AB}">
      <dgm:prSet/>
      <dgm:spPr/>
      <dgm:t>
        <a:bodyPr/>
        <a:lstStyle/>
        <a:p>
          <a:endParaRPr lang="de-DE"/>
        </a:p>
      </dgm:t>
    </dgm:pt>
    <dgm:pt modelId="{169F28AC-A2D8-4A3F-AA20-2548957DCDC3}" type="sibTrans" cxnId="{D5E9B8A7-9F84-4419-8862-927382EBC8AB}">
      <dgm:prSet/>
      <dgm:spPr/>
      <dgm:t>
        <a:bodyPr/>
        <a:lstStyle/>
        <a:p>
          <a:endParaRPr lang="de-DE"/>
        </a:p>
      </dgm:t>
    </dgm:pt>
    <dgm:pt modelId="{5B75E408-59FA-4494-9532-805767FCE8F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Nam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liber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tempor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DF949B-279C-4BF7-853B-78E3D1639AA5}" type="parTrans" cxnId="{F7407041-7C7A-4008-9EF5-DA2896E0FD3C}">
      <dgm:prSet/>
      <dgm:spPr/>
      <dgm:t>
        <a:bodyPr/>
        <a:lstStyle/>
        <a:p>
          <a:endParaRPr lang="de-DE"/>
        </a:p>
      </dgm:t>
    </dgm:pt>
    <dgm:pt modelId="{D5AF126F-BC33-418D-AFAE-A4D722966255}" type="sibTrans" cxnId="{F7407041-7C7A-4008-9EF5-DA2896E0FD3C}">
      <dgm:prSet/>
      <dgm:spPr/>
      <dgm:t>
        <a:bodyPr/>
        <a:lstStyle/>
        <a:p>
          <a:endParaRPr lang="de-DE"/>
        </a:p>
      </dgm:t>
    </dgm:pt>
    <dgm:pt modelId="{0B70A0F5-AB1D-4E06-A5D6-42111F536FD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Hendrerit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vulputate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velit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esse</a:t>
          </a: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CED5D2-1FCB-44C8-ADD7-5047313C7EFE}" type="parTrans" cxnId="{F981F2F8-9F82-47EA-889F-819FC4FC241C}">
      <dgm:prSet/>
      <dgm:spPr/>
      <dgm:t>
        <a:bodyPr/>
        <a:lstStyle/>
        <a:p>
          <a:endParaRPr lang="de-DE"/>
        </a:p>
      </dgm:t>
    </dgm:pt>
    <dgm:pt modelId="{7D2D3F90-5A56-47BA-A1CD-3102698EDCE4}" type="sibTrans" cxnId="{F981F2F8-9F82-47EA-889F-819FC4FC241C}">
      <dgm:prSet/>
      <dgm:spPr/>
      <dgm:t>
        <a:bodyPr/>
        <a:lstStyle/>
        <a:p>
          <a:endParaRPr lang="de-DE"/>
        </a:p>
      </dgm:t>
    </dgm:pt>
    <dgm:pt modelId="{0B2BA5C2-5A1A-41D0-AB03-F69C1EA66DD8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Quis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nostrud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tation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5D18E3-F008-406A-A032-8C218C7FD1CD}" type="parTrans" cxnId="{5680E6BE-DE28-40D0-B472-71C35BC9353B}">
      <dgm:prSet/>
      <dgm:spPr/>
      <dgm:t>
        <a:bodyPr/>
        <a:lstStyle/>
        <a:p>
          <a:endParaRPr lang="de-DE"/>
        </a:p>
      </dgm:t>
    </dgm:pt>
    <dgm:pt modelId="{8265548D-018B-4726-BDAD-E009CC3A7F75}" type="sibTrans" cxnId="{5680E6BE-DE28-40D0-B472-71C35BC9353B}">
      <dgm:prSet/>
      <dgm:spPr/>
      <dgm:t>
        <a:bodyPr/>
        <a:lstStyle/>
        <a:p>
          <a:endParaRPr lang="de-DE"/>
        </a:p>
      </dgm:t>
    </dgm:pt>
    <dgm:pt modelId="{F79BCD27-BE2C-4518-B5EE-D43A2DB5BA53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Suscipit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lobortis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nisl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711D5F-71C6-4F04-9254-D17298DE912D}" type="parTrans" cxnId="{BA673AEE-C1C4-4566-8647-E3C431A51F92}">
      <dgm:prSet/>
      <dgm:spPr/>
      <dgm:t>
        <a:bodyPr/>
        <a:lstStyle/>
        <a:p>
          <a:endParaRPr lang="de-DE"/>
        </a:p>
      </dgm:t>
    </dgm:pt>
    <dgm:pt modelId="{4727D8E0-A71B-43A6-86CD-FF1C7B0AAEAE}" type="sibTrans" cxnId="{BA673AEE-C1C4-4566-8647-E3C431A51F92}">
      <dgm:prSet/>
      <dgm:spPr/>
      <dgm:t>
        <a:bodyPr/>
        <a:lstStyle/>
        <a:p>
          <a:endParaRPr lang="de-DE"/>
        </a:p>
      </dgm:t>
    </dgm:pt>
    <dgm:pt modelId="{0D049B33-F5C1-4E80-8C6E-FC1225F856A5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Perdiet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doming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quod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mazim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0E03AA-C184-4C07-821E-95EDB01097F1}" type="parTrans" cxnId="{6F57F63A-1D2F-4758-8070-AE8547A93FDA}">
      <dgm:prSet/>
      <dgm:spPr/>
      <dgm:t>
        <a:bodyPr/>
        <a:lstStyle/>
        <a:p>
          <a:endParaRPr lang="de-DE"/>
        </a:p>
      </dgm:t>
    </dgm:pt>
    <dgm:pt modelId="{0BDEF4D9-1643-44EB-800F-77D7C3D32BE0}" type="sibTrans" cxnId="{6F57F63A-1D2F-4758-8070-AE8547A93FDA}">
      <dgm:prSet/>
      <dgm:spPr/>
      <dgm:t>
        <a:bodyPr/>
        <a:lstStyle/>
        <a:p>
          <a:endParaRPr lang="de-DE"/>
        </a:p>
      </dgm:t>
    </dgm:pt>
    <dgm:pt modelId="{6186A7CA-B58A-4BC6-815E-BBF42EADB686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Soluta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nobis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eleifend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option </a:t>
          </a:r>
          <a:r>
            <a:rPr lang="fr-FR" sz="1600" b="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congue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A9E2-14D9-4CB6-8541-CC36143818F3}" type="parTrans" cxnId="{9F94D34E-7062-47CD-9277-0C4602203BF7}">
      <dgm:prSet/>
      <dgm:spPr/>
      <dgm:t>
        <a:bodyPr/>
        <a:lstStyle/>
        <a:p>
          <a:endParaRPr lang="de-DE"/>
        </a:p>
      </dgm:t>
    </dgm:pt>
    <dgm:pt modelId="{F880CC43-80E5-4F32-AE8F-6AEC0011E726}" type="sibTrans" cxnId="{9F94D34E-7062-47CD-9277-0C4602203BF7}">
      <dgm:prSet/>
      <dgm:spPr/>
      <dgm:t>
        <a:bodyPr/>
        <a:lstStyle/>
        <a:p>
          <a:endParaRPr lang="de-DE"/>
        </a:p>
      </dgm:t>
    </dgm:pt>
    <dgm:pt modelId="{2608082C-779A-46E1-8336-CAC06D6A4B3A}" type="pres">
      <dgm:prSet presAssocID="{56050889-DDA7-4E88-805E-0E7C59387E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3861037-F028-4010-91F1-EA60C5AEA579}" type="pres">
      <dgm:prSet presAssocID="{7CF4845C-C4BC-474A-9B28-DB943A726A48}" presName="vertOne" presStyleCnt="0"/>
      <dgm:spPr/>
    </dgm:pt>
    <dgm:pt modelId="{0A3543BF-C3AE-451D-AFB2-09D729237FC0}" type="pres">
      <dgm:prSet presAssocID="{7CF4845C-C4BC-474A-9B28-DB943A726A48}" presName="txOne" presStyleLbl="node0" presStyleIdx="0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23173AD7-7679-4EF6-9E68-98E7ADEDA692}" type="pres">
      <dgm:prSet presAssocID="{7CF4845C-C4BC-474A-9B28-DB943A726A48}" presName="parTransOne" presStyleCnt="0"/>
      <dgm:spPr/>
    </dgm:pt>
    <dgm:pt modelId="{A143417D-A0E6-42B6-8D18-5607601E0FCA}" type="pres">
      <dgm:prSet presAssocID="{7CF4845C-C4BC-474A-9B28-DB943A726A48}" presName="horzOne" presStyleCnt="0"/>
      <dgm:spPr/>
    </dgm:pt>
    <dgm:pt modelId="{9EBD7F64-888A-4128-AC86-C17722B81F34}" type="pres">
      <dgm:prSet presAssocID="{A864CA51-C21D-4C67-830C-6DB3C281E9D9}" presName="vertTwo" presStyleCnt="0"/>
      <dgm:spPr/>
    </dgm:pt>
    <dgm:pt modelId="{CC3BDE5B-D3A4-435B-8AFA-35E47ED1575B}" type="pres">
      <dgm:prSet presAssocID="{A864CA51-C21D-4C67-830C-6DB3C281E9D9}" presName="txTwo" presStyleLbl="node2" presStyleIdx="0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18FD8BA-00B8-4B22-9F7E-52C8C3B9E07C}" type="pres">
      <dgm:prSet presAssocID="{A864CA51-C21D-4C67-830C-6DB3C281E9D9}" presName="parTransTwo" presStyleCnt="0"/>
      <dgm:spPr/>
    </dgm:pt>
    <dgm:pt modelId="{658ABBFE-DFAB-4C10-AE24-3E749DFF8FAC}" type="pres">
      <dgm:prSet presAssocID="{A864CA51-C21D-4C67-830C-6DB3C281E9D9}" presName="horzTwo" presStyleCnt="0"/>
      <dgm:spPr/>
    </dgm:pt>
    <dgm:pt modelId="{0432EF7B-B751-4DFF-8373-10A2BEB0EBD1}" type="pres">
      <dgm:prSet presAssocID="{DF2728EE-D788-4D3B-9AB5-5FB4822973A6}" presName="vertThree" presStyleCnt="0"/>
      <dgm:spPr/>
    </dgm:pt>
    <dgm:pt modelId="{27AD5A3C-5E02-46E7-AF05-874428AA5E8E}" type="pres">
      <dgm:prSet presAssocID="{DF2728EE-D788-4D3B-9AB5-5FB4822973A6}" presName="txThree" presStyleLbl="node3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E40847C2-1F5C-4B6D-A0AA-B0C5495C783C}" type="pres">
      <dgm:prSet presAssocID="{DF2728EE-D788-4D3B-9AB5-5FB4822973A6}" presName="parTransThree" presStyleCnt="0"/>
      <dgm:spPr/>
    </dgm:pt>
    <dgm:pt modelId="{A9B19428-531A-4298-8B3C-7D4ECF3EBCF5}" type="pres">
      <dgm:prSet presAssocID="{DF2728EE-D788-4D3B-9AB5-5FB4822973A6}" presName="horzThree" presStyleCnt="0"/>
      <dgm:spPr/>
    </dgm:pt>
    <dgm:pt modelId="{03282193-319E-4561-AB85-618FB8A47C11}" type="pres">
      <dgm:prSet presAssocID="{8CCBEC90-2226-4533-841A-646635D10466}" presName="vertFour" presStyleCnt="0">
        <dgm:presLayoutVars>
          <dgm:chPref val="3"/>
        </dgm:presLayoutVars>
      </dgm:prSet>
      <dgm:spPr/>
    </dgm:pt>
    <dgm:pt modelId="{D2B10837-5020-4709-B6F0-25F18F97C13D}" type="pres">
      <dgm:prSet presAssocID="{8CCBEC90-2226-4533-841A-646635D10466}" presName="txFour" presStyleLbl="node4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B9F93E4-5CAC-4405-A4D4-8023A24F5591}" type="pres">
      <dgm:prSet presAssocID="{8CCBEC90-2226-4533-841A-646635D10466}" presName="horzFour" presStyleCnt="0"/>
      <dgm:spPr/>
    </dgm:pt>
    <dgm:pt modelId="{A3523C8C-2480-4047-BCC8-7B08CD791360}" type="pres">
      <dgm:prSet presAssocID="{7223C411-0C3F-401F-AAE2-0BAE6DE83858}" presName="sibSpaceThree" presStyleCnt="0"/>
      <dgm:spPr/>
    </dgm:pt>
    <dgm:pt modelId="{A9449409-8E32-4B5A-B0D3-1F12D28494C2}" type="pres">
      <dgm:prSet presAssocID="{12694947-3184-44AC-A6C2-1322DECC29F8}" presName="vertThree" presStyleCnt="0"/>
      <dgm:spPr/>
    </dgm:pt>
    <dgm:pt modelId="{BFE7741F-B6A0-4617-B64D-EBF434C3D0F9}" type="pres">
      <dgm:prSet presAssocID="{12694947-3184-44AC-A6C2-1322DECC29F8}" presName="txThree" presStyleLbl="node3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6D90F38C-EFAB-49D0-87F0-93D21DA60710}" type="pres">
      <dgm:prSet presAssocID="{12694947-3184-44AC-A6C2-1322DECC29F8}" presName="parTransThree" presStyleCnt="0"/>
      <dgm:spPr/>
    </dgm:pt>
    <dgm:pt modelId="{7BD583B9-C342-4680-A2BA-0DE9ED9B3EDD}" type="pres">
      <dgm:prSet presAssocID="{12694947-3184-44AC-A6C2-1322DECC29F8}" presName="horzThree" presStyleCnt="0"/>
      <dgm:spPr/>
    </dgm:pt>
    <dgm:pt modelId="{1C49F87D-DC4B-4136-8A7B-0E87A2FCB640}" type="pres">
      <dgm:prSet presAssocID="{E2CF6193-A153-42AA-A28A-C2238AA2EDB7}" presName="vertFour" presStyleCnt="0">
        <dgm:presLayoutVars>
          <dgm:chPref val="3"/>
        </dgm:presLayoutVars>
      </dgm:prSet>
      <dgm:spPr/>
    </dgm:pt>
    <dgm:pt modelId="{FE9DFAE5-6B31-44FA-987D-BE0DBA4DC1D6}" type="pres">
      <dgm:prSet presAssocID="{E2CF6193-A153-42AA-A28A-C2238AA2EDB7}" presName="txFour" presStyleLbl="node4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D8E21AA-74B8-48E2-8B0C-637F2ED3FB23}" type="pres">
      <dgm:prSet presAssocID="{E2CF6193-A153-42AA-A28A-C2238AA2EDB7}" presName="horzFour" presStyleCnt="0"/>
      <dgm:spPr/>
    </dgm:pt>
    <dgm:pt modelId="{C9303107-DAF3-405D-A202-61AE16239383}" type="pres">
      <dgm:prSet presAssocID="{47E23C18-E659-46BA-BF22-9B1965CAEF80}" presName="sibSpaceTwo" presStyleCnt="0"/>
      <dgm:spPr/>
    </dgm:pt>
    <dgm:pt modelId="{364ABD08-5FB3-4CEE-A807-DBA0A8DF01D6}" type="pres">
      <dgm:prSet presAssocID="{6E254BA0-5B54-4E32-8CCF-1AA1F7D63823}" presName="vertTwo" presStyleCnt="0"/>
      <dgm:spPr/>
    </dgm:pt>
    <dgm:pt modelId="{74DB23B1-2DE8-4810-A137-7146C2BAFFB5}" type="pres">
      <dgm:prSet presAssocID="{6E254BA0-5B54-4E32-8CCF-1AA1F7D63823}" presName="txTwo" presStyleLbl="node2" presStyleIdx="1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8A8E4DA-CF4E-4AD7-AED1-0D6C7EE93CCB}" type="pres">
      <dgm:prSet presAssocID="{6E254BA0-5B54-4E32-8CCF-1AA1F7D63823}" presName="parTransTwo" presStyleCnt="0"/>
      <dgm:spPr/>
    </dgm:pt>
    <dgm:pt modelId="{B6DB0B7E-424A-48B3-A5FD-A5BE2F86AAA3}" type="pres">
      <dgm:prSet presAssocID="{6E254BA0-5B54-4E32-8CCF-1AA1F7D63823}" presName="horzTwo" presStyleCnt="0"/>
      <dgm:spPr/>
    </dgm:pt>
    <dgm:pt modelId="{7C656B27-2213-40A0-8294-7165900B4A76}" type="pres">
      <dgm:prSet presAssocID="{5B75E408-59FA-4494-9532-805767FCE8FC}" presName="vertThree" presStyleCnt="0"/>
      <dgm:spPr/>
    </dgm:pt>
    <dgm:pt modelId="{496A5755-150D-4C9D-A78B-83506E2CBA46}" type="pres">
      <dgm:prSet presAssocID="{5B75E408-59FA-4494-9532-805767FCE8FC}" presName="txThree" presStyleLbl="node3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9A319C1-A134-488F-AB52-21BACA2407B0}" type="pres">
      <dgm:prSet presAssocID="{5B75E408-59FA-4494-9532-805767FCE8FC}" presName="parTransThree" presStyleCnt="0"/>
      <dgm:spPr/>
    </dgm:pt>
    <dgm:pt modelId="{B4904861-FB45-4B35-8C73-4C1FFFEAD71C}" type="pres">
      <dgm:prSet presAssocID="{5B75E408-59FA-4494-9532-805767FCE8FC}" presName="horzThree" presStyleCnt="0"/>
      <dgm:spPr/>
    </dgm:pt>
    <dgm:pt modelId="{03D1E72C-82BD-4568-B65B-4FB20615C1A5}" type="pres">
      <dgm:prSet presAssocID="{0B70A0F5-AB1D-4E06-A5D6-42111F536FDC}" presName="vertFour" presStyleCnt="0">
        <dgm:presLayoutVars>
          <dgm:chPref val="3"/>
        </dgm:presLayoutVars>
      </dgm:prSet>
      <dgm:spPr/>
    </dgm:pt>
    <dgm:pt modelId="{EB89AFE1-012E-4EFE-94AC-38F82234A08D}" type="pres">
      <dgm:prSet presAssocID="{0B70A0F5-AB1D-4E06-A5D6-42111F536FDC}" presName="txFour" presStyleLbl="node4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58D2C75F-7C67-4866-909D-CBFD8FFE0F58}" type="pres">
      <dgm:prSet presAssocID="{0B70A0F5-AB1D-4E06-A5D6-42111F536FDC}" presName="horzFour" presStyleCnt="0"/>
      <dgm:spPr/>
    </dgm:pt>
    <dgm:pt modelId="{9E725636-4062-44FF-BFC0-FD8A012DD883}" type="pres">
      <dgm:prSet presAssocID="{7105B5BD-DA66-4080-893C-75CC07D87585}" presName="sibSpaceOne" presStyleCnt="0"/>
      <dgm:spPr/>
    </dgm:pt>
    <dgm:pt modelId="{8AF7B173-313D-40AC-9B1E-89A5F5844651}" type="pres">
      <dgm:prSet presAssocID="{0B2BA5C2-5A1A-41D0-AB03-F69C1EA66DD8}" presName="vertOne" presStyleCnt="0"/>
      <dgm:spPr/>
    </dgm:pt>
    <dgm:pt modelId="{48D750F2-027E-4F51-BBFF-2A1B25029593}" type="pres">
      <dgm:prSet presAssocID="{0B2BA5C2-5A1A-41D0-AB03-F69C1EA66DD8}" presName="txOne" presStyleLbl="node0" presStyleIdx="1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D8A4E0C1-2B19-42AF-8F38-79A9D25AF99C}" type="pres">
      <dgm:prSet presAssocID="{0B2BA5C2-5A1A-41D0-AB03-F69C1EA66DD8}" presName="parTransOne" presStyleCnt="0"/>
      <dgm:spPr/>
    </dgm:pt>
    <dgm:pt modelId="{005F4FB8-D386-4010-A387-EFB8CCEC9A2A}" type="pres">
      <dgm:prSet presAssocID="{0B2BA5C2-5A1A-41D0-AB03-F69C1EA66DD8}" presName="horzOne" presStyleCnt="0"/>
      <dgm:spPr/>
    </dgm:pt>
    <dgm:pt modelId="{5FB55B76-7520-460A-A289-2A0289015FFA}" type="pres">
      <dgm:prSet presAssocID="{F79BCD27-BE2C-4518-B5EE-D43A2DB5BA53}" presName="vertTwo" presStyleCnt="0"/>
      <dgm:spPr/>
    </dgm:pt>
    <dgm:pt modelId="{6967AC1E-7869-499B-B0C2-95CDFCBE8FD5}" type="pres">
      <dgm:prSet presAssocID="{F79BCD27-BE2C-4518-B5EE-D43A2DB5BA53}" presName="txTwo" presStyleLbl="node2" presStyleIdx="2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18196ED-DB01-453C-9E2F-9960DF5AE7EA}" type="pres">
      <dgm:prSet presAssocID="{F79BCD27-BE2C-4518-B5EE-D43A2DB5BA53}" presName="parTransTwo" presStyleCnt="0"/>
      <dgm:spPr/>
    </dgm:pt>
    <dgm:pt modelId="{AEBB6082-2CFD-48A6-B638-EAC4E335FB57}" type="pres">
      <dgm:prSet presAssocID="{F79BCD27-BE2C-4518-B5EE-D43A2DB5BA53}" presName="horzTwo" presStyleCnt="0"/>
      <dgm:spPr/>
    </dgm:pt>
    <dgm:pt modelId="{9E084413-FDC1-4204-BFD5-B95BD3838F7F}" type="pres">
      <dgm:prSet presAssocID="{0D049B33-F5C1-4E80-8C6E-FC1225F856A5}" presName="vertThree" presStyleCnt="0"/>
      <dgm:spPr/>
    </dgm:pt>
    <dgm:pt modelId="{30604E18-7979-4E56-8BF5-F670118590B1}" type="pres">
      <dgm:prSet presAssocID="{0D049B33-F5C1-4E80-8C6E-FC1225F856A5}" presName="txThree" presStyleLbl="node3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4630ADF-C52D-4102-941C-D1385CC7D0F8}" type="pres">
      <dgm:prSet presAssocID="{0D049B33-F5C1-4E80-8C6E-FC1225F856A5}" presName="parTransThree" presStyleCnt="0"/>
      <dgm:spPr/>
    </dgm:pt>
    <dgm:pt modelId="{8E7B3E38-C7F7-46CC-815E-228E27BD48D1}" type="pres">
      <dgm:prSet presAssocID="{0D049B33-F5C1-4E80-8C6E-FC1225F856A5}" presName="horzThree" presStyleCnt="0"/>
      <dgm:spPr/>
    </dgm:pt>
    <dgm:pt modelId="{11C0516B-8BC4-4E73-A882-569A2FDC67EF}" type="pres">
      <dgm:prSet presAssocID="{6186A7CA-B58A-4BC6-815E-BBF42EADB686}" presName="vertFour" presStyleCnt="0">
        <dgm:presLayoutVars>
          <dgm:chPref val="3"/>
        </dgm:presLayoutVars>
      </dgm:prSet>
      <dgm:spPr/>
    </dgm:pt>
    <dgm:pt modelId="{162F7726-10AC-49A0-B457-8FA50F79593B}" type="pres">
      <dgm:prSet presAssocID="{6186A7CA-B58A-4BC6-815E-BBF42EADB686}" presName="txFour" presStyleLbl="node4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4EACC162-A175-48E1-A3A5-8BDBA20528B6}" type="pres">
      <dgm:prSet presAssocID="{6186A7CA-B58A-4BC6-815E-BBF42EADB686}" presName="horzFour" presStyleCnt="0"/>
      <dgm:spPr/>
    </dgm:pt>
  </dgm:ptLst>
  <dgm:cxnLst>
    <dgm:cxn modelId="{D5CCE0D4-F1D2-4C10-B24B-FEE56687748A}" type="presOf" srcId="{0B70A0F5-AB1D-4E06-A5D6-42111F536FDC}" destId="{EB89AFE1-012E-4EFE-94AC-38F82234A08D}" srcOrd="0" destOrd="0" presId="urn:microsoft.com/office/officeart/2005/8/layout/hierarchy4"/>
    <dgm:cxn modelId="{DB1EAFD3-AB0C-4F7D-8229-780206470C61}" srcId="{A864CA51-C21D-4C67-830C-6DB3C281E9D9}" destId="{DF2728EE-D788-4D3B-9AB5-5FB4822973A6}" srcOrd="0" destOrd="0" parTransId="{F80ADA9D-AF73-4A5C-B938-90061DDA2790}" sibTransId="{7223C411-0C3F-401F-AAE2-0BAE6DE83858}"/>
    <dgm:cxn modelId="{EFE7E89F-FDC4-48C6-8D6D-5032C2177B32}" type="presOf" srcId="{7CF4845C-C4BC-474A-9B28-DB943A726A48}" destId="{0A3543BF-C3AE-451D-AFB2-09D729237FC0}" srcOrd="0" destOrd="0" presId="urn:microsoft.com/office/officeart/2005/8/layout/hierarchy4"/>
    <dgm:cxn modelId="{7F084A5F-B755-40E1-92C4-639C961E41D8}" srcId="{7CF4845C-C4BC-474A-9B28-DB943A726A48}" destId="{6E254BA0-5B54-4E32-8CCF-1AA1F7D63823}" srcOrd="1" destOrd="0" parTransId="{12406274-03A8-42A5-9FA4-1249ADC21AC5}" sibTransId="{F452E801-7281-49C9-97AE-43802309BC29}"/>
    <dgm:cxn modelId="{10A181AF-811B-4650-9996-552B0E2B3338}" type="presOf" srcId="{5B75E408-59FA-4494-9532-805767FCE8FC}" destId="{496A5755-150D-4C9D-A78B-83506E2CBA46}" srcOrd="0" destOrd="0" presId="urn:microsoft.com/office/officeart/2005/8/layout/hierarchy4"/>
    <dgm:cxn modelId="{C9C225BF-3C3B-4273-8D03-8AFA6404F627}" srcId="{7CF4845C-C4BC-474A-9B28-DB943A726A48}" destId="{A864CA51-C21D-4C67-830C-6DB3C281E9D9}" srcOrd="0" destOrd="0" parTransId="{499A10BA-1EEC-4817-9850-740905926DF7}" sibTransId="{47E23C18-E659-46BA-BF22-9B1965CAEF80}"/>
    <dgm:cxn modelId="{1754A9DC-CC44-4D3B-8745-E92503B78543}" type="presOf" srcId="{12694947-3184-44AC-A6C2-1322DECC29F8}" destId="{BFE7741F-B6A0-4617-B64D-EBF434C3D0F9}" srcOrd="0" destOrd="0" presId="urn:microsoft.com/office/officeart/2005/8/layout/hierarchy4"/>
    <dgm:cxn modelId="{70EB0E44-C7A9-4271-8CED-ACAB8FF966E9}" type="presOf" srcId="{6E254BA0-5B54-4E32-8CCF-1AA1F7D63823}" destId="{74DB23B1-2DE8-4810-A137-7146C2BAFFB5}" srcOrd="0" destOrd="0" presId="urn:microsoft.com/office/officeart/2005/8/layout/hierarchy4"/>
    <dgm:cxn modelId="{9C5839F3-B963-4083-919A-539B1303CFB1}" srcId="{A864CA51-C21D-4C67-830C-6DB3C281E9D9}" destId="{12694947-3184-44AC-A6C2-1322DECC29F8}" srcOrd="1" destOrd="0" parTransId="{45053F84-3CAE-411F-8C85-5A08DB5C2F1B}" sibTransId="{C0726FB3-0684-43A4-BF4A-C69F3A3E0036}"/>
    <dgm:cxn modelId="{ED0B8466-1679-46DD-AA60-5435B31C4FC3}" type="presOf" srcId="{E2CF6193-A153-42AA-A28A-C2238AA2EDB7}" destId="{FE9DFAE5-6B31-44FA-987D-BE0DBA4DC1D6}" srcOrd="0" destOrd="0" presId="urn:microsoft.com/office/officeart/2005/8/layout/hierarchy4"/>
    <dgm:cxn modelId="{3547ADD1-79E6-4997-9F32-5C2E758CEAA3}" type="presOf" srcId="{A864CA51-C21D-4C67-830C-6DB3C281E9D9}" destId="{CC3BDE5B-D3A4-435B-8AFA-35E47ED1575B}" srcOrd="0" destOrd="0" presId="urn:microsoft.com/office/officeart/2005/8/layout/hierarchy4"/>
    <dgm:cxn modelId="{F37E4E42-433F-4FB0-8939-B2A5C3BB5A11}" srcId="{56050889-DDA7-4E88-805E-0E7C59387E33}" destId="{7CF4845C-C4BC-474A-9B28-DB943A726A48}" srcOrd="0" destOrd="0" parTransId="{3349FD50-524A-42CA-BBE7-8E9AFCDE8A57}" sibTransId="{7105B5BD-DA66-4080-893C-75CC07D87585}"/>
    <dgm:cxn modelId="{985A013C-31BA-4234-863D-094A89E645AE}" type="presOf" srcId="{DF2728EE-D788-4D3B-9AB5-5FB4822973A6}" destId="{27AD5A3C-5E02-46E7-AF05-874428AA5E8E}" srcOrd="0" destOrd="0" presId="urn:microsoft.com/office/officeart/2005/8/layout/hierarchy4"/>
    <dgm:cxn modelId="{D5E9B8A7-9F84-4419-8862-927382EBC8AB}" srcId="{DF2728EE-D788-4D3B-9AB5-5FB4822973A6}" destId="{8CCBEC90-2226-4533-841A-646635D10466}" srcOrd="0" destOrd="0" parTransId="{E0F8EBA4-0289-4CF5-931B-864FFEC8B19D}" sibTransId="{169F28AC-A2D8-4A3F-AA20-2548957DCDC3}"/>
    <dgm:cxn modelId="{5680E6BE-DE28-40D0-B472-71C35BC9353B}" srcId="{56050889-DDA7-4E88-805E-0E7C59387E33}" destId="{0B2BA5C2-5A1A-41D0-AB03-F69C1EA66DD8}" srcOrd="1" destOrd="0" parTransId="{C05D18E3-F008-406A-A032-8C218C7FD1CD}" sibTransId="{8265548D-018B-4726-BDAD-E009CC3A7F75}"/>
    <dgm:cxn modelId="{F7407041-7C7A-4008-9EF5-DA2896E0FD3C}" srcId="{6E254BA0-5B54-4E32-8CCF-1AA1F7D63823}" destId="{5B75E408-59FA-4494-9532-805767FCE8FC}" srcOrd="0" destOrd="0" parTransId="{51DF949B-279C-4BF7-853B-78E3D1639AA5}" sibTransId="{D5AF126F-BC33-418D-AFAE-A4D722966255}"/>
    <dgm:cxn modelId="{723D8010-C237-4D6F-96D0-1C5C00518471}" type="presOf" srcId="{0B2BA5C2-5A1A-41D0-AB03-F69C1EA66DD8}" destId="{48D750F2-027E-4F51-BBFF-2A1B25029593}" srcOrd="0" destOrd="0" presId="urn:microsoft.com/office/officeart/2005/8/layout/hierarchy4"/>
    <dgm:cxn modelId="{BA673AEE-C1C4-4566-8647-E3C431A51F92}" srcId="{0B2BA5C2-5A1A-41D0-AB03-F69C1EA66DD8}" destId="{F79BCD27-BE2C-4518-B5EE-D43A2DB5BA53}" srcOrd="0" destOrd="0" parTransId="{9A711D5F-71C6-4F04-9254-D17298DE912D}" sibTransId="{4727D8E0-A71B-43A6-86CD-FF1C7B0AAEAE}"/>
    <dgm:cxn modelId="{F981F2F8-9F82-47EA-889F-819FC4FC241C}" srcId="{5B75E408-59FA-4494-9532-805767FCE8FC}" destId="{0B70A0F5-AB1D-4E06-A5D6-42111F536FDC}" srcOrd="0" destOrd="0" parTransId="{BFCED5D2-1FCB-44C8-ADD7-5047313C7EFE}" sibTransId="{7D2D3F90-5A56-47BA-A1CD-3102698EDCE4}"/>
    <dgm:cxn modelId="{CD166BDF-49C8-4CA8-8B53-16FF0810DA51}" srcId="{12694947-3184-44AC-A6C2-1322DECC29F8}" destId="{E2CF6193-A153-42AA-A28A-C2238AA2EDB7}" srcOrd="0" destOrd="0" parTransId="{F7DB1F33-D67A-4458-8BDF-044A74EC7865}" sibTransId="{662E14B4-B167-4E8C-B295-6872B783834B}"/>
    <dgm:cxn modelId="{6F57F63A-1D2F-4758-8070-AE8547A93FDA}" srcId="{F79BCD27-BE2C-4518-B5EE-D43A2DB5BA53}" destId="{0D049B33-F5C1-4E80-8C6E-FC1225F856A5}" srcOrd="0" destOrd="0" parTransId="{8A0E03AA-C184-4C07-821E-95EDB01097F1}" sibTransId="{0BDEF4D9-1643-44EB-800F-77D7C3D32BE0}"/>
    <dgm:cxn modelId="{9F94D34E-7062-47CD-9277-0C4602203BF7}" srcId="{0D049B33-F5C1-4E80-8C6E-FC1225F856A5}" destId="{6186A7CA-B58A-4BC6-815E-BBF42EADB686}" srcOrd="0" destOrd="0" parTransId="{8807A9E2-14D9-4CB6-8541-CC36143818F3}" sibTransId="{F880CC43-80E5-4F32-AE8F-6AEC0011E726}"/>
    <dgm:cxn modelId="{66F4BC8A-A91A-4C5C-8530-C42C278E8222}" type="presOf" srcId="{8CCBEC90-2226-4533-841A-646635D10466}" destId="{D2B10837-5020-4709-B6F0-25F18F97C13D}" srcOrd="0" destOrd="0" presId="urn:microsoft.com/office/officeart/2005/8/layout/hierarchy4"/>
    <dgm:cxn modelId="{7964D872-3322-4BBE-BDAC-40174C4E5A23}" type="presOf" srcId="{0D049B33-F5C1-4E80-8C6E-FC1225F856A5}" destId="{30604E18-7979-4E56-8BF5-F670118590B1}" srcOrd="0" destOrd="0" presId="urn:microsoft.com/office/officeart/2005/8/layout/hierarchy4"/>
    <dgm:cxn modelId="{6CA960D6-7DFC-4BE5-BDEE-510D09158DF4}" type="presOf" srcId="{6186A7CA-B58A-4BC6-815E-BBF42EADB686}" destId="{162F7726-10AC-49A0-B457-8FA50F79593B}" srcOrd="0" destOrd="0" presId="urn:microsoft.com/office/officeart/2005/8/layout/hierarchy4"/>
    <dgm:cxn modelId="{4BCF96B0-BC67-4E16-BD01-FE9A6A82D494}" type="presOf" srcId="{F79BCD27-BE2C-4518-B5EE-D43A2DB5BA53}" destId="{6967AC1E-7869-499B-B0C2-95CDFCBE8FD5}" srcOrd="0" destOrd="0" presId="urn:microsoft.com/office/officeart/2005/8/layout/hierarchy4"/>
    <dgm:cxn modelId="{7C0C2C79-86A1-46D2-9EC9-F53659751479}" type="presOf" srcId="{56050889-DDA7-4E88-805E-0E7C59387E33}" destId="{2608082C-779A-46E1-8336-CAC06D6A4B3A}" srcOrd="0" destOrd="0" presId="urn:microsoft.com/office/officeart/2005/8/layout/hierarchy4"/>
    <dgm:cxn modelId="{CC028F66-A77C-4975-964D-5F4E4F0A3ABF}" type="presParOf" srcId="{2608082C-779A-46E1-8336-CAC06D6A4B3A}" destId="{D3861037-F028-4010-91F1-EA60C5AEA579}" srcOrd="0" destOrd="0" presId="urn:microsoft.com/office/officeart/2005/8/layout/hierarchy4"/>
    <dgm:cxn modelId="{18B53BE6-53C8-4B10-BED7-5AAA789CEF9A}" type="presParOf" srcId="{D3861037-F028-4010-91F1-EA60C5AEA579}" destId="{0A3543BF-C3AE-451D-AFB2-09D729237FC0}" srcOrd="0" destOrd="0" presId="urn:microsoft.com/office/officeart/2005/8/layout/hierarchy4"/>
    <dgm:cxn modelId="{BC3293B3-4EB8-417F-B012-7E7E5B38DDD6}" type="presParOf" srcId="{D3861037-F028-4010-91F1-EA60C5AEA579}" destId="{23173AD7-7679-4EF6-9E68-98E7ADEDA692}" srcOrd="1" destOrd="0" presId="urn:microsoft.com/office/officeart/2005/8/layout/hierarchy4"/>
    <dgm:cxn modelId="{491D7D68-F004-48A0-85E8-E4328D947253}" type="presParOf" srcId="{D3861037-F028-4010-91F1-EA60C5AEA579}" destId="{A143417D-A0E6-42B6-8D18-5607601E0FCA}" srcOrd="2" destOrd="0" presId="urn:microsoft.com/office/officeart/2005/8/layout/hierarchy4"/>
    <dgm:cxn modelId="{4BFF122D-E527-4681-8D28-FBCF4D405152}" type="presParOf" srcId="{A143417D-A0E6-42B6-8D18-5607601E0FCA}" destId="{9EBD7F64-888A-4128-AC86-C17722B81F34}" srcOrd="0" destOrd="0" presId="urn:microsoft.com/office/officeart/2005/8/layout/hierarchy4"/>
    <dgm:cxn modelId="{78035237-B506-4B2D-A954-9822BAD61A9E}" type="presParOf" srcId="{9EBD7F64-888A-4128-AC86-C17722B81F34}" destId="{CC3BDE5B-D3A4-435B-8AFA-35E47ED1575B}" srcOrd="0" destOrd="0" presId="urn:microsoft.com/office/officeart/2005/8/layout/hierarchy4"/>
    <dgm:cxn modelId="{A79FEA8B-3E48-421A-866D-8C8944A88494}" type="presParOf" srcId="{9EBD7F64-888A-4128-AC86-C17722B81F34}" destId="{718FD8BA-00B8-4B22-9F7E-52C8C3B9E07C}" srcOrd="1" destOrd="0" presId="urn:microsoft.com/office/officeart/2005/8/layout/hierarchy4"/>
    <dgm:cxn modelId="{318D4B46-624B-42D1-B44B-7C851CBFA00F}" type="presParOf" srcId="{9EBD7F64-888A-4128-AC86-C17722B81F34}" destId="{658ABBFE-DFAB-4C10-AE24-3E749DFF8FAC}" srcOrd="2" destOrd="0" presId="urn:microsoft.com/office/officeart/2005/8/layout/hierarchy4"/>
    <dgm:cxn modelId="{CB9CDBC9-5D58-4A7C-ADF8-995B623D032C}" type="presParOf" srcId="{658ABBFE-DFAB-4C10-AE24-3E749DFF8FAC}" destId="{0432EF7B-B751-4DFF-8373-10A2BEB0EBD1}" srcOrd="0" destOrd="0" presId="urn:microsoft.com/office/officeart/2005/8/layout/hierarchy4"/>
    <dgm:cxn modelId="{222B9D83-41D1-4BBD-8477-B893DF2C2F0D}" type="presParOf" srcId="{0432EF7B-B751-4DFF-8373-10A2BEB0EBD1}" destId="{27AD5A3C-5E02-46E7-AF05-874428AA5E8E}" srcOrd="0" destOrd="0" presId="urn:microsoft.com/office/officeart/2005/8/layout/hierarchy4"/>
    <dgm:cxn modelId="{9C62EB9A-68A6-47F8-9B21-C59910A25D07}" type="presParOf" srcId="{0432EF7B-B751-4DFF-8373-10A2BEB0EBD1}" destId="{E40847C2-1F5C-4B6D-A0AA-B0C5495C783C}" srcOrd="1" destOrd="0" presId="urn:microsoft.com/office/officeart/2005/8/layout/hierarchy4"/>
    <dgm:cxn modelId="{D8E50B4B-06B8-49B8-81C7-DE9F41D24E97}" type="presParOf" srcId="{0432EF7B-B751-4DFF-8373-10A2BEB0EBD1}" destId="{A9B19428-531A-4298-8B3C-7D4ECF3EBCF5}" srcOrd="2" destOrd="0" presId="urn:microsoft.com/office/officeart/2005/8/layout/hierarchy4"/>
    <dgm:cxn modelId="{A4BE0892-88C3-4B75-8CA9-E592DE341931}" type="presParOf" srcId="{A9B19428-531A-4298-8B3C-7D4ECF3EBCF5}" destId="{03282193-319E-4561-AB85-618FB8A47C11}" srcOrd="0" destOrd="0" presId="urn:microsoft.com/office/officeart/2005/8/layout/hierarchy4"/>
    <dgm:cxn modelId="{0693490C-396D-4177-A78A-354579813DE6}" type="presParOf" srcId="{03282193-319E-4561-AB85-618FB8A47C11}" destId="{D2B10837-5020-4709-B6F0-25F18F97C13D}" srcOrd="0" destOrd="0" presId="urn:microsoft.com/office/officeart/2005/8/layout/hierarchy4"/>
    <dgm:cxn modelId="{E1C28974-97A0-4CD5-8A08-746677775A5B}" type="presParOf" srcId="{03282193-319E-4561-AB85-618FB8A47C11}" destId="{AB9F93E4-5CAC-4405-A4D4-8023A24F5591}" srcOrd="1" destOrd="0" presId="urn:microsoft.com/office/officeart/2005/8/layout/hierarchy4"/>
    <dgm:cxn modelId="{54724706-F625-40E1-8B9A-EFE46AD50006}" type="presParOf" srcId="{658ABBFE-DFAB-4C10-AE24-3E749DFF8FAC}" destId="{A3523C8C-2480-4047-BCC8-7B08CD791360}" srcOrd="1" destOrd="0" presId="urn:microsoft.com/office/officeart/2005/8/layout/hierarchy4"/>
    <dgm:cxn modelId="{23BD5C60-D272-4C0A-B981-CE6ECA0941F4}" type="presParOf" srcId="{658ABBFE-DFAB-4C10-AE24-3E749DFF8FAC}" destId="{A9449409-8E32-4B5A-B0D3-1F12D28494C2}" srcOrd="2" destOrd="0" presId="urn:microsoft.com/office/officeart/2005/8/layout/hierarchy4"/>
    <dgm:cxn modelId="{8F0FDC0E-D015-4D76-A36B-56C9441D353D}" type="presParOf" srcId="{A9449409-8E32-4B5A-B0D3-1F12D28494C2}" destId="{BFE7741F-B6A0-4617-B64D-EBF434C3D0F9}" srcOrd="0" destOrd="0" presId="urn:microsoft.com/office/officeart/2005/8/layout/hierarchy4"/>
    <dgm:cxn modelId="{90FD3D02-90B9-4486-88FC-E4E5D243252D}" type="presParOf" srcId="{A9449409-8E32-4B5A-B0D3-1F12D28494C2}" destId="{6D90F38C-EFAB-49D0-87F0-93D21DA60710}" srcOrd="1" destOrd="0" presId="urn:microsoft.com/office/officeart/2005/8/layout/hierarchy4"/>
    <dgm:cxn modelId="{6E3CBE81-9919-48D6-B752-F56E9823E8FF}" type="presParOf" srcId="{A9449409-8E32-4B5A-B0D3-1F12D28494C2}" destId="{7BD583B9-C342-4680-A2BA-0DE9ED9B3EDD}" srcOrd="2" destOrd="0" presId="urn:microsoft.com/office/officeart/2005/8/layout/hierarchy4"/>
    <dgm:cxn modelId="{8B1A984F-26E0-4678-9F43-A75E17545453}" type="presParOf" srcId="{7BD583B9-C342-4680-A2BA-0DE9ED9B3EDD}" destId="{1C49F87D-DC4B-4136-8A7B-0E87A2FCB640}" srcOrd="0" destOrd="0" presId="urn:microsoft.com/office/officeart/2005/8/layout/hierarchy4"/>
    <dgm:cxn modelId="{910E17C7-71F2-4D62-B5EF-3C4863028524}" type="presParOf" srcId="{1C49F87D-DC4B-4136-8A7B-0E87A2FCB640}" destId="{FE9DFAE5-6B31-44FA-987D-BE0DBA4DC1D6}" srcOrd="0" destOrd="0" presId="urn:microsoft.com/office/officeart/2005/8/layout/hierarchy4"/>
    <dgm:cxn modelId="{B56FF9E4-19C5-4C9D-B756-C1BB444A7520}" type="presParOf" srcId="{1C49F87D-DC4B-4136-8A7B-0E87A2FCB640}" destId="{AD8E21AA-74B8-48E2-8B0C-637F2ED3FB23}" srcOrd="1" destOrd="0" presId="urn:microsoft.com/office/officeart/2005/8/layout/hierarchy4"/>
    <dgm:cxn modelId="{4138CA03-580D-4856-B6CE-25543BFAB98D}" type="presParOf" srcId="{A143417D-A0E6-42B6-8D18-5607601E0FCA}" destId="{C9303107-DAF3-405D-A202-61AE16239383}" srcOrd="1" destOrd="0" presId="urn:microsoft.com/office/officeart/2005/8/layout/hierarchy4"/>
    <dgm:cxn modelId="{E85084E7-7F85-4D62-87D0-806BB286AF45}" type="presParOf" srcId="{A143417D-A0E6-42B6-8D18-5607601E0FCA}" destId="{364ABD08-5FB3-4CEE-A807-DBA0A8DF01D6}" srcOrd="2" destOrd="0" presId="urn:microsoft.com/office/officeart/2005/8/layout/hierarchy4"/>
    <dgm:cxn modelId="{2952E4FD-E0B5-4185-A0AA-9E03F60C7CB9}" type="presParOf" srcId="{364ABD08-5FB3-4CEE-A807-DBA0A8DF01D6}" destId="{74DB23B1-2DE8-4810-A137-7146C2BAFFB5}" srcOrd="0" destOrd="0" presId="urn:microsoft.com/office/officeart/2005/8/layout/hierarchy4"/>
    <dgm:cxn modelId="{85171421-E1B4-44BE-B614-E2D26D382D5B}" type="presParOf" srcId="{364ABD08-5FB3-4CEE-A807-DBA0A8DF01D6}" destId="{C8A8E4DA-CF4E-4AD7-AED1-0D6C7EE93CCB}" srcOrd="1" destOrd="0" presId="urn:microsoft.com/office/officeart/2005/8/layout/hierarchy4"/>
    <dgm:cxn modelId="{C9536BE3-562A-4217-A203-5C56E40325D2}" type="presParOf" srcId="{364ABD08-5FB3-4CEE-A807-DBA0A8DF01D6}" destId="{B6DB0B7E-424A-48B3-A5FD-A5BE2F86AAA3}" srcOrd="2" destOrd="0" presId="urn:microsoft.com/office/officeart/2005/8/layout/hierarchy4"/>
    <dgm:cxn modelId="{5590048F-D5D9-4603-8A3B-A9B731B90124}" type="presParOf" srcId="{B6DB0B7E-424A-48B3-A5FD-A5BE2F86AAA3}" destId="{7C656B27-2213-40A0-8294-7165900B4A76}" srcOrd="0" destOrd="0" presId="urn:microsoft.com/office/officeart/2005/8/layout/hierarchy4"/>
    <dgm:cxn modelId="{194285A2-0C98-44DB-A64A-40800882EB98}" type="presParOf" srcId="{7C656B27-2213-40A0-8294-7165900B4A76}" destId="{496A5755-150D-4C9D-A78B-83506E2CBA46}" srcOrd="0" destOrd="0" presId="urn:microsoft.com/office/officeart/2005/8/layout/hierarchy4"/>
    <dgm:cxn modelId="{A6EC0FFA-5E6C-4503-B6AA-5148290416EF}" type="presParOf" srcId="{7C656B27-2213-40A0-8294-7165900B4A76}" destId="{C9A319C1-A134-488F-AB52-21BACA2407B0}" srcOrd="1" destOrd="0" presId="urn:microsoft.com/office/officeart/2005/8/layout/hierarchy4"/>
    <dgm:cxn modelId="{5149AEEB-A996-44BE-9480-51928481AA21}" type="presParOf" srcId="{7C656B27-2213-40A0-8294-7165900B4A76}" destId="{B4904861-FB45-4B35-8C73-4C1FFFEAD71C}" srcOrd="2" destOrd="0" presId="urn:microsoft.com/office/officeart/2005/8/layout/hierarchy4"/>
    <dgm:cxn modelId="{456F318F-9F93-44B4-ACCF-85D47F5AC11D}" type="presParOf" srcId="{B4904861-FB45-4B35-8C73-4C1FFFEAD71C}" destId="{03D1E72C-82BD-4568-B65B-4FB20615C1A5}" srcOrd="0" destOrd="0" presId="urn:microsoft.com/office/officeart/2005/8/layout/hierarchy4"/>
    <dgm:cxn modelId="{7224995E-E8B2-407A-AEC7-F881C153F487}" type="presParOf" srcId="{03D1E72C-82BD-4568-B65B-4FB20615C1A5}" destId="{EB89AFE1-012E-4EFE-94AC-38F82234A08D}" srcOrd="0" destOrd="0" presId="urn:microsoft.com/office/officeart/2005/8/layout/hierarchy4"/>
    <dgm:cxn modelId="{16BBB239-B11B-4F90-99C2-B120129343CD}" type="presParOf" srcId="{03D1E72C-82BD-4568-B65B-4FB20615C1A5}" destId="{58D2C75F-7C67-4866-909D-CBFD8FFE0F58}" srcOrd="1" destOrd="0" presId="urn:microsoft.com/office/officeart/2005/8/layout/hierarchy4"/>
    <dgm:cxn modelId="{ADB7BF59-699E-47E9-89BD-F44A0976305C}" type="presParOf" srcId="{2608082C-779A-46E1-8336-CAC06D6A4B3A}" destId="{9E725636-4062-44FF-BFC0-FD8A012DD883}" srcOrd="1" destOrd="0" presId="urn:microsoft.com/office/officeart/2005/8/layout/hierarchy4"/>
    <dgm:cxn modelId="{F77E1ECD-731C-4233-8937-38484F827733}" type="presParOf" srcId="{2608082C-779A-46E1-8336-CAC06D6A4B3A}" destId="{8AF7B173-313D-40AC-9B1E-89A5F5844651}" srcOrd="2" destOrd="0" presId="urn:microsoft.com/office/officeart/2005/8/layout/hierarchy4"/>
    <dgm:cxn modelId="{BE361E49-4D74-44F2-8CD6-5A9B934E7263}" type="presParOf" srcId="{8AF7B173-313D-40AC-9B1E-89A5F5844651}" destId="{48D750F2-027E-4F51-BBFF-2A1B25029593}" srcOrd="0" destOrd="0" presId="urn:microsoft.com/office/officeart/2005/8/layout/hierarchy4"/>
    <dgm:cxn modelId="{8D57BE5E-53FA-41BD-A447-F11DB3B52E04}" type="presParOf" srcId="{8AF7B173-313D-40AC-9B1E-89A5F5844651}" destId="{D8A4E0C1-2B19-42AF-8F38-79A9D25AF99C}" srcOrd="1" destOrd="0" presId="urn:microsoft.com/office/officeart/2005/8/layout/hierarchy4"/>
    <dgm:cxn modelId="{BC66DD21-7BD6-462C-B35B-78148374012B}" type="presParOf" srcId="{8AF7B173-313D-40AC-9B1E-89A5F5844651}" destId="{005F4FB8-D386-4010-A387-EFB8CCEC9A2A}" srcOrd="2" destOrd="0" presId="urn:microsoft.com/office/officeart/2005/8/layout/hierarchy4"/>
    <dgm:cxn modelId="{C30ABD29-130D-4412-96D7-57B3C6F6F95C}" type="presParOf" srcId="{005F4FB8-D386-4010-A387-EFB8CCEC9A2A}" destId="{5FB55B76-7520-460A-A289-2A0289015FFA}" srcOrd="0" destOrd="0" presId="urn:microsoft.com/office/officeart/2005/8/layout/hierarchy4"/>
    <dgm:cxn modelId="{CD90B6D7-D713-4B7E-98FB-DD3CA4781F4A}" type="presParOf" srcId="{5FB55B76-7520-460A-A289-2A0289015FFA}" destId="{6967AC1E-7869-499B-B0C2-95CDFCBE8FD5}" srcOrd="0" destOrd="0" presId="urn:microsoft.com/office/officeart/2005/8/layout/hierarchy4"/>
    <dgm:cxn modelId="{E8A58EA6-2489-4542-86B2-9B4201C0F532}" type="presParOf" srcId="{5FB55B76-7520-460A-A289-2A0289015FFA}" destId="{A18196ED-DB01-453C-9E2F-9960DF5AE7EA}" srcOrd="1" destOrd="0" presId="urn:microsoft.com/office/officeart/2005/8/layout/hierarchy4"/>
    <dgm:cxn modelId="{45FA8288-2DCD-40B4-ADA8-8F70BF441478}" type="presParOf" srcId="{5FB55B76-7520-460A-A289-2A0289015FFA}" destId="{AEBB6082-2CFD-48A6-B638-EAC4E335FB57}" srcOrd="2" destOrd="0" presId="urn:microsoft.com/office/officeart/2005/8/layout/hierarchy4"/>
    <dgm:cxn modelId="{10F386A2-1B69-4C0C-A3A1-4766AC0D748F}" type="presParOf" srcId="{AEBB6082-2CFD-48A6-B638-EAC4E335FB57}" destId="{9E084413-FDC1-4204-BFD5-B95BD3838F7F}" srcOrd="0" destOrd="0" presId="urn:microsoft.com/office/officeart/2005/8/layout/hierarchy4"/>
    <dgm:cxn modelId="{D92F5745-1797-4A5C-83D0-4DE850379E80}" type="presParOf" srcId="{9E084413-FDC1-4204-BFD5-B95BD3838F7F}" destId="{30604E18-7979-4E56-8BF5-F670118590B1}" srcOrd="0" destOrd="0" presId="urn:microsoft.com/office/officeart/2005/8/layout/hierarchy4"/>
    <dgm:cxn modelId="{0D08BF47-CB09-42AE-AD15-B2811939269E}" type="presParOf" srcId="{9E084413-FDC1-4204-BFD5-B95BD3838F7F}" destId="{74630ADF-C52D-4102-941C-D1385CC7D0F8}" srcOrd="1" destOrd="0" presId="urn:microsoft.com/office/officeart/2005/8/layout/hierarchy4"/>
    <dgm:cxn modelId="{02A2715D-0240-44CE-9D9F-07E766A4388D}" type="presParOf" srcId="{9E084413-FDC1-4204-BFD5-B95BD3838F7F}" destId="{8E7B3E38-C7F7-46CC-815E-228E27BD48D1}" srcOrd="2" destOrd="0" presId="urn:microsoft.com/office/officeart/2005/8/layout/hierarchy4"/>
    <dgm:cxn modelId="{D911BEC4-32B6-41E3-8B8D-A043A90F6404}" type="presParOf" srcId="{8E7B3E38-C7F7-46CC-815E-228E27BD48D1}" destId="{11C0516B-8BC4-4E73-A882-569A2FDC67EF}" srcOrd="0" destOrd="0" presId="urn:microsoft.com/office/officeart/2005/8/layout/hierarchy4"/>
    <dgm:cxn modelId="{338766CE-FA43-4E6D-9744-F1A6B28C789F}" type="presParOf" srcId="{11C0516B-8BC4-4E73-A882-569A2FDC67EF}" destId="{162F7726-10AC-49A0-B457-8FA50F79593B}" srcOrd="0" destOrd="0" presId="urn:microsoft.com/office/officeart/2005/8/layout/hierarchy4"/>
    <dgm:cxn modelId="{7AC1074B-7355-4FF1-90A3-EF8764E905FC}" type="presParOf" srcId="{11C0516B-8BC4-4E73-A882-569A2FDC67EF}" destId="{4EACC162-A175-48E1-A3A5-8BDBA20528B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0.67904</cdr:x>
      <cdr:y>0.18283</cdr:y>
    </cdr:from>
    <cdr:to>
      <cdr:x>1</cdr:x>
      <cdr:y>0.22735</cdr:y>
    </cdr:to>
    <cdr:sp macro="" textlink="">
      <cdr:nvSpPr>
        <cdr:cNvPr id="2" name="Wissenschaftliches Personal">
          <a:extLst xmlns:a="http://schemas.openxmlformats.org/drawingml/2006/main">
            <a:ext uri="{FF2B5EF4-FFF2-40B4-BE49-F238E27FC236}">
              <a16:creationId xmlns:a16="http://schemas.microsoft.com/office/drawing/2014/main" xmlns="" id="{3755E7A3-CA17-CD46-93FE-20D7945B7336}"/>
            </a:ext>
          </a:extLst>
        </cdr:cNvPr>
        <cdr:cNvSpPr txBox="1"/>
      </cdr:nvSpPr>
      <cdr:spPr>
        <a:xfrm xmlns:a="http://schemas.openxmlformats.org/drawingml/2006/main">
          <a:off x="3667287" y="789737"/>
          <a:ext cx="1733388" cy="1923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de-DE" sz="1000" dirty="0" err="1">
              <a:solidFill>
                <a:schemeClr val="accent1"/>
              </a:solidFill>
            </a:rPr>
            <a:t>Consectetur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adipisici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elit</a:t>
          </a:r>
          <a:endParaRPr lang="de-DE" sz="1000" dirty="0">
            <a:solidFill>
              <a:schemeClr val="accent1"/>
            </a:solidFill>
          </a:endParaRPr>
        </a:p>
      </cdr:txBody>
    </cdr:sp>
  </cdr:relSizeAnchor>
  <cdr:relSizeAnchor xmlns:cdr="http://schemas.openxmlformats.org/drawingml/2006/chartDrawing">
    <cdr:from>
      <cdr:x>0.04519</cdr:x>
      <cdr:y>0.2914</cdr:y>
    </cdr:from>
    <cdr:to>
      <cdr:x>0.14064</cdr:x>
      <cdr:y>0.33293</cdr:y>
    </cdr:to>
    <cdr:sp macro="" textlink="">
      <cdr:nvSpPr>
        <cdr:cNvPr id="3" name="3%">
          <a:extLst xmlns:a="http://schemas.openxmlformats.org/drawingml/2006/main">
            <a:ext uri="{FF2B5EF4-FFF2-40B4-BE49-F238E27FC236}">
              <a16:creationId xmlns:a16="http://schemas.microsoft.com/office/drawing/2014/main" xmlns="" id="{FA0FE41B-0593-814D-0E37-1D5ABA81D9FB}"/>
            </a:ext>
          </a:extLst>
        </cdr:cNvPr>
        <cdr:cNvSpPr txBox="1"/>
      </cdr:nvSpPr>
      <cdr:spPr>
        <a:xfrm xmlns:a="http://schemas.openxmlformats.org/drawingml/2006/main">
          <a:off x="244064" y="1258719"/>
          <a:ext cx="515511" cy="17940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3%</a:t>
          </a:r>
        </a:p>
      </cdr:txBody>
    </cdr:sp>
  </cdr:relSizeAnchor>
  <cdr:relSizeAnchor xmlns:cdr="http://schemas.openxmlformats.org/drawingml/2006/chartDrawing">
    <cdr:from>
      <cdr:x>0</cdr:x>
      <cdr:y>0.18448</cdr:y>
    </cdr:from>
    <cdr:to>
      <cdr:x>0.48911</cdr:x>
      <cdr:y>0.22901</cdr:y>
    </cdr:to>
    <cdr:sp macro="" textlink="">
      <cdr:nvSpPr>
        <cdr:cNvPr id="4" name="Nicht Wissenschaftliches Personal">
          <a:extLst xmlns:a="http://schemas.openxmlformats.org/drawingml/2006/main">
            <a:ext uri="{FF2B5EF4-FFF2-40B4-BE49-F238E27FC236}">
              <a16:creationId xmlns:a16="http://schemas.microsoft.com/office/drawing/2014/main" xmlns="" id="{ADF453C0-11D9-A362-435F-50309FE57BF6}"/>
            </a:ext>
          </a:extLst>
        </cdr:cNvPr>
        <cdr:cNvSpPr txBox="1"/>
      </cdr:nvSpPr>
      <cdr:spPr>
        <a:xfrm xmlns:a="http://schemas.openxmlformats.org/drawingml/2006/main">
          <a:off x="0" y="796890"/>
          <a:ext cx="2641508" cy="19232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 err="1">
              <a:solidFill>
                <a:schemeClr val="accent6"/>
              </a:solidFill>
            </a:rPr>
            <a:t>Blandit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praesent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luptatum</a:t>
          </a:r>
          <a:endParaRPr sz="1000" dirty="0">
            <a:solidFill>
              <a:schemeClr val="accent6"/>
            </a:solidFill>
          </a:endParaRPr>
        </a:p>
      </cdr:txBody>
    </cdr:sp>
  </cdr:relSizeAnchor>
  <cdr:relSizeAnchor xmlns:cdr="http://schemas.openxmlformats.org/drawingml/2006/chartDrawing">
    <cdr:from>
      <cdr:x>0.04085</cdr:x>
      <cdr:y>0.35832</cdr:y>
    </cdr:from>
    <cdr:to>
      <cdr:x>0.1363</cdr:x>
      <cdr:y>0.402</cdr:y>
    </cdr:to>
    <cdr:sp macro="" textlink="">
      <cdr:nvSpPr>
        <cdr:cNvPr id="5" name="10%">
          <a:extLst xmlns:a="http://schemas.openxmlformats.org/drawingml/2006/main">
            <a:ext uri="{FF2B5EF4-FFF2-40B4-BE49-F238E27FC236}">
              <a16:creationId xmlns:a16="http://schemas.microsoft.com/office/drawing/2014/main" xmlns="" id="{7070F164-91C6-F885-154A-C9176AAF03CA}"/>
            </a:ext>
          </a:extLst>
        </cdr:cNvPr>
        <cdr:cNvSpPr txBox="1"/>
      </cdr:nvSpPr>
      <cdr:spPr>
        <a:xfrm xmlns:a="http://schemas.openxmlformats.org/drawingml/2006/main">
          <a:off x="220619" y="1547812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10%</a:t>
          </a:r>
        </a:p>
      </cdr:txBody>
    </cdr:sp>
  </cdr:relSizeAnchor>
  <cdr:relSizeAnchor xmlns:cdr="http://schemas.openxmlformats.org/drawingml/2006/chartDrawing">
    <cdr:from>
      <cdr:x>0.04085</cdr:x>
      <cdr:y>0.53576</cdr:y>
    </cdr:from>
    <cdr:to>
      <cdr:x>0.1363</cdr:x>
      <cdr:y>0.57943</cdr:y>
    </cdr:to>
    <cdr:sp macro="" textlink="">
      <cdr:nvSpPr>
        <cdr:cNvPr id="6" name="19%">
          <a:extLst xmlns:a="http://schemas.openxmlformats.org/drawingml/2006/main">
            <a:ext uri="{FF2B5EF4-FFF2-40B4-BE49-F238E27FC236}">
              <a16:creationId xmlns:a16="http://schemas.microsoft.com/office/drawing/2014/main" xmlns="" id="{7DD5120C-3A0C-6731-6CDF-3B079C0209C3}"/>
            </a:ext>
          </a:extLst>
        </cdr:cNvPr>
        <cdr:cNvSpPr txBox="1"/>
      </cdr:nvSpPr>
      <cdr:spPr>
        <a:xfrm xmlns:a="http://schemas.openxmlformats.org/drawingml/2006/main">
          <a:off x="220619" y="2314253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19%</a:t>
          </a:r>
        </a:p>
      </cdr:txBody>
    </cdr:sp>
  </cdr:relSizeAnchor>
  <cdr:relSizeAnchor xmlns:cdr="http://schemas.openxmlformats.org/drawingml/2006/chartDrawing">
    <cdr:from>
      <cdr:x>0.90336</cdr:x>
      <cdr:y>0.90009</cdr:y>
    </cdr:from>
    <cdr:to>
      <cdr:x>1</cdr:x>
      <cdr:y>0.93972</cdr:y>
    </cdr:to>
    <cdr:sp macro="" textlink="">
      <cdr:nvSpPr>
        <cdr:cNvPr id="7" name="28%">
          <a:extLst xmlns:a="http://schemas.openxmlformats.org/drawingml/2006/main">
            <a:ext uri="{FF2B5EF4-FFF2-40B4-BE49-F238E27FC236}">
              <a16:creationId xmlns:a16="http://schemas.microsoft.com/office/drawing/2014/main" xmlns="" id="{670D4687-98CC-2A8C-D26D-72113B836D9D}"/>
            </a:ext>
          </a:extLst>
        </cdr:cNvPr>
        <cdr:cNvSpPr txBox="1"/>
      </cdr:nvSpPr>
      <cdr:spPr>
        <a:xfrm xmlns:a="http://schemas.openxmlformats.org/drawingml/2006/main">
          <a:off x="4878776" y="3888009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28%</a:t>
          </a:r>
        </a:p>
      </cdr:txBody>
    </cdr:sp>
  </cdr:relSizeAnchor>
  <cdr:relSizeAnchor xmlns:cdr="http://schemas.openxmlformats.org/drawingml/2006/chartDrawing">
    <cdr:from>
      <cdr:x>0.90894</cdr:x>
      <cdr:y>0.48285</cdr:y>
    </cdr:from>
    <cdr:to>
      <cdr:x>1</cdr:x>
      <cdr:y>0.52264</cdr:y>
    </cdr:to>
    <cdr:sp macro="" textlink="">
      <cdr:nvSpPr>
        <cdr:cNvPr id="8" name="35%">
          <a:extLst xmlns:a="http://schemas.openxmlformats.org/drawingml/2006/main">
            <a:ext uri="{FF2B5EF4-FFF2-40B4-BE49-F238E27FC236}">
              <a16:creationId xmlns:a16="http://schemas.microsoft.com/office/drawing/2014/main" xmlns="" id="{2CC64083-2529-9D16-98EB-8B2653858016}"/>
            </a:ext>
          </a:extLst>
        </cdr:cNvPr>
        <cdr:cNvSpPr txBox="1"/>
      </cdr:nvSpPr>
      <cdr:spPr>
        <a:xfrm xmlns:a="http://schemas.openxmlformats.org/drawingml/2006/main">
          <a:off x="4908881" y="2085726"/>
          <a:ext cx="491794" cy="1718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35%</a:t>
          </a:r>
        </a:p>
      </cdr:txBody>
    </cdr:sp>
  </cdr:relSizeAnchor>
  <cdr:relSizeAnchor xmlns:cdr="http://schemas.openxmlformats.org/drawingml/2006/chartDrawing">
    <cdr:from>
      <cdr:x>1.85162E-7</cdr:x>
      <cdr:y>0.33554</cdr:y>
    </cdr:from>
    <cdr:to>
      <cdr:x>0.49789</cdr:x>
      <cdr:y>0.33554</cdr:y>
    </cdr:to>
    <cdr:sp macro="" textlink="">
      <cdr:nvSpPr>
        <cdr:cNvPr id="9" name="Linie">
          <a:extLst xmlns:a="http://schemas.openxmlformats.org/drawingml/2006/main">
            <a:ext uri="{FF2B5EF4-FFF2-40B4-BE49-F238E27FC236}">
              <a16:creationId xmlns:a16="http://schemas.microsoft.com/office/drawing/2014/main" xmlns="" id="{AA6D5634-D661-3618-302F-B9D1B2707A2B}"/>
            </a:ext>
          </a:extLst>
        </cdr:cNvPr>
        <cdr:cNvSpPr/>
      </cdr:nvSpPr>
      <cdr:spPr>
        <a:xfrm xmlns:a="http://schemas.openxmlformats.org/drawingml/2006/main">
          <a:off x="1" y="1449408"/>
          <a:ext cx="268894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0.39442</cdr:y>
    </cdr:from>
    <cdr:to>
      <cdr:x>0.39637</cdr:x>
      <cdr:y>0.39442</cdr:y>
    </cdr:to>
    <cdr:sp macro="" textlink="">
      <cdr:nvSpPr>
        <cdr:cNvPr id="10" name="Linie">
          <a:extLst xmlns:a="http://schemas.openxmlformats.org/drawingml/2006/main">
            <a:ext uri="{FF2B5EF4-FFF2-40B4-BE49-F238E27FC236}">
              <a16:creationId xmlns:a16="http://schemas.microsoft.com/office/drawing/2014/main" xmlns="" id="{8FB30112-55B8-E981-F1BF-A36B545CE69E}"/>
            </a:ext>
          </a:extLst>
        </cdr:cNvPr>
        <cdr:cNvSpPr/>
      </cdr:nvSpPr>
      <cdr:spPr>
        <a:xfrm xmlns:a="http://schemas.openxmlformats.org/drawingml/2006/main">
          <a:off x="1" y="1703744"/>
          <a:ext cx="214066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0.57943</cdr:y>
    </cdr:from>
    <cdr:to>
      <cdr:x>0.29964</cdr:x>
      <cdr:y>0.57943</cdr:y>
    </cdr:to>
    <cdr:sp macro="" textlink="">
      <cdr:nvSpPr>
        <cdr:cNvPr id="11" name="Linie">
          <a:extLst xmlns:a="http://schemas.openxmlformats.org/drawingml/2006/main">
            <a:ext uri="{FF2B5EF4-FFF2-40B4-BE49-F238E27FC236}">
              <a16:creationId xmlns:a16="http://schemas.microsoft.com/office/drawing/2014/main" xmlns="" id="{59A7ECBE-A7DF-235C-61FF-01F6030E4643}"/>
            </a:ext>
          </a:extLst>
        </cdr:cNvPr>
        <cdr:cNvSpPr/>
      </cdr:nvSpPr>
      <cdr:spPr>
        <a:xfrm xmlns:a="http://schemas.openxmlformats.org/drawingml/2006/main" flipV="1">
          <a:off x="1" y="2502897"/>
          <a:ext cx="1618258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0.74437</cdr:x>
      <cdr:y>0.52901</cdr:y>
    </cdr:from>
    <cdr:to>
      <cdr:x>1</cdr:x>
      <cdr:y>0.52901</cdr:y>
    </cdr:to>
    <cdr:sp macro="" textlink="">
      <cdr:nvSpPr>
        <cdr:cNvPr id="12" name="Linie">
          <a:extLst xmlns:a="http://schemas.openxmlformats.org/drawingml/2006/main">
            <a:ext uri="{FF2B5EF4-FFF2-40B4-BE49-F238E27FC236}">
              <a16:creationId xmlns:a16="http://schemas.microsoft.com/office/drawing/2014/main" xmlns="" id="{00EFC0A1-4641-8C4F-6EA1-C3C018B76D5D}"/>
            </a:ext>
          </a:extLst>
        </cdr:cNvPr>
        <cdr:cNvSpPr/>
      </cdr:nvSpPr>
      <cdr:spPr>
        <a:xfrm xmlns:a="http://schemas.openxmlformats.org/drawingml/2006/main">
          <a:off x="4020100" y="2285105"/>
          <a:ext cx="138057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0.30142</cdr:x>
      <cdr:y>0.80654</cdr:y>
    </cdr:from>
    <cdr:to>
      <cdr:x>1</cdr:x>
      <cdr:y>0.80654</cdr:y>
    </cdr:to>
    <cdr:sp macro="" textlink="">
      <cdr:nvSpPr>
        <cdr:cNvPr id="13" name="Linie">
          <a:extLst xmlns:a="http://schemas.openxmlformats.org/drawingml/2006/main">
            <a:ext uri="{FF2B5EF4-FFF2-40B4-BE49-F238E27FC236}">
              <a16:creationId xmlns:a16="http://schemas.microsoft.com/office/drawing/2014/main" xmlns="" id="{43A1A7F0-86DC-615E-2789-087E5A70BEBA}"/>
            </a:ext>
          </a:extLst>
        </cdr:cNvPr>
        <cdr:cNvSpPr/>
      </cdr:nvSpPr>
      <cdr:spPr>
        <a:xfrm xmlns:a="http://schemas.openxmlformats.org/drawingml/2006/main">
          <a:off x="1627878" y="3483909"/>
          <a:ext cx="3772797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0.50101</cdr:x>
      <cdr:y>0.94953</cdr:y>
    </cdr:from>
    <cdr:to>
      <cdr:x>1</cdr:x>
      <cdr:y>0.94953</cdr:y>
    </cdr:to>
    <cdr:sp macro="" textlink="">
      <cdr:nvSpPr>
        <cdr:cNvPr id="14" name="Linie">
          <a:extLst xmlns:a="http://schemas.openxmlformats.org/drawingml/2006/main">
            <a:ext uri="{FF2B5EF4-FFF2-40B4-BE49-F238E27FC236}">
              <a16:creationId xmlns:a16="http://schemas.microsoft.com/office/drawing/2014/main" xmlns="" id="{6176F0D4-5E5B-7E36-3CBC-FB6EA60A7458}"/>
            </a:ext>
          </a:extLst>
        </cdr:cNvPr>
        <cdr:cNvSpPr/>
      </cdr:nvSpPr>
      <cdr:spPr>
        <a:xfrm xmlns:a="http://schemas.openxmlformats.org/drawingml/2006/main">
          <a:off x="2705803" y="4101583"/>
          <a:ext cx="269487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0.90336</cdr:x>
      <cdr:y>0.7613</cdr:y>
    </cdr:from>
    <cdr:to>
      <cdr:x>1</cdr:x>
      <cdr:y>0.80093</cdr:y>
    </cdr:to>
    <cdr:sp macro="" textlink="">
      <cdr:nvSpPr>
        <cdr:cNvPr id="15" name="28%">
          <a:extLst xmlns:a="http://schemas.openxmlformats.org/drawingml/2006/main">
            <a:ext uri="{FF2B5EF4-FFF2-40B4-BE49-F238E27FC236}">
              <a16:creationId xmlns:a16="http://schemas.microsoft.com/office/drawing/2014/main" xmlns="" id="{2C319EC0-49ED-F080-1AB3-82930069E505}"/>
            </a:ext>
          </a:extLst>
        </cdr:cNvPr>
        <cdr:cNvSpPr txBox="1"/>
      </cdr:nvSpPr>
      <cdr:spPr>
        <a:xfrm xmlns:a="http://schemas.openxmlformats.org/drawingml/2006/main">
          <a:off x="4878776" y="3288501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>
              <a:solidFill>
                <a:schemeClr val="accent1"/>
              </a:solidFill>
            </a:rPr>
            <a:t>5</a:t>
          </a:r>
          <a:r>
            <a:rPr sz="1000" dirty="0">
              <a:solidFill>
                <a:schemeClr val="accent1"/>
              </a:solidFill>
            </a:rPr>
            <a:t>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B6E39EA-C797-4066-AF6C-531B6DC49CC5}" type="datetimeFigureOut">
              <a:rPr lang="de-DE" smtClean="0"/>
              <a:pPr/>
              <a:t>25.10.2023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468135D-654E-4844-B1C6-048AD5F43AA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1173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216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75846"/>
            <a:ext cx="11341100" cy="325154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</p:spTree>
    <p:extLst>
      <p:ext uri="{BB962C8B-B14F-4D97-AF65-F5344CB8AC3E}">
        <p14:creationId xmlns:p14="http://schemas.microsoft.com/office/powerpoint/2010/main" xmlns="" val="2639710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xmlns="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386727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10783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10717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xmlns="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1855106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xmlns="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FDD-96F3-4A68-9CA0-1A4F566C6111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985A4B56-63E0-0372-3BDE-BB0DB6785A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xmlns="" id="{39DE7BB0-1EDE-EB9C-BBD0-B07ADF058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172070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DFC904A4-AB75-5077-13AC-7D4D63543C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67A569-B4F2-42B5-A9BE-DEAC5BE1F25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98ED63FB-F266-5C37-65E3-D855BCC393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81CAA6FB-8A22-858E-16DF-E15630768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432859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329847CA-4A0E-4787-AD7E-7EC6F67D127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665044B-781F-A4A7-C50B-FCF0B9D4B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032467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3BF-B4D4-45CD-96F5-E6F5EB1C36C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53A24091-60AF-3B78-5BE4-D5AC24668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0B62B935-49CC-54A9-2705-F7998D164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69600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2C2E0D7-FF65-4600-B93A-0A9B6781FE9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58DFD44-0AE0-1485-D541-28CCA8CF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415341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0391E9DB-804C-4793-A243-A9ABF7F0ACDE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xmlns="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74EBBC01-C463-9AAD-2496-46EB818CE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237928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6819-4C1E-4EC4-8EF9-B2C5494DBA9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DFA731F-AB2F-C238-CC90-485DA0B6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14923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3071-64C8-461D-BD36-0D095F68C6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E7C0139A-290C-5AD8-6F3B-2F5DC665B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3017182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 und ELLIS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88146"/>
            <a:ext cx="11341100" cy="312853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8CE6A8-6BD7-A358-5FBA-190541D24D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341865" y="6167296"/>
            <a:ext cx="3282409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83489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EA97743-7D3D-49A0-AC6F-04E4597C9C9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xmlns="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3727ABA6-417C-1C86-C525-04044DF4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7849962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E68A-B641-4BC1-8F0B-E8E1BB38C18C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xmlns="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9162AF62-D158-1117-D4CE-6E9C626D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851632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877D-3C2B-40A9-BF6C-EA4B928DB76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xmlns="" id="{7C06B58E-8151-74FB-9F85-B78E89241F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120350DE-3ECB-754B-552A-48C648572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068289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xmlns="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0815-CF0D-4183-B2E1-972A64F10ED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BAD53B57-097C-CD9E-2892-067430A2B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115712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DDC-F46A-4397-871D-A391CEC6C52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9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xmlns="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26305"/>
            <a:ext cx="5581649" cy="97332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40" y="5226305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A87B512-F1E7-343C-F497-D8DC5F49A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36939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1E3-2ECC-403B-9B25-49AA7F7CCCD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2724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xmlns="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xmlns="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46F7D89F-7A37-DD00-9F9C-8331DB50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12070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114E-F877-480B-AD8F-6850E0896AB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E1DC7F0C-CFD8-8568-4C22-28B12CA39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1756106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A967-C628-4EBC-B776-F64E4B63B455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99F3D981-772B-C858-F407-E96B9C92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270587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B283D-650E-4D4B-9855-6EE8C1089AF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xmlns="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2C85225-AD3C-2985-F8E1-A2FFCF31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43096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113411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624251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D87EEEFF-F197-DA39-3007-CE63560C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9463"/>
          <a:stretch/>
        </p:blipFill>
        <p:spPr>
          <a:xfrm>
            <a:off x="4695296" y="373044"/>
            <a:ext cx="7162800" cy="64849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A1B2E311-891A-6139-1517-C0FB65EECF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8975725" y="0"/>
            <a:ext cx="32162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xmlns="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white"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xmlns="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white"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xmlns="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white"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xmlns="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white"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xmlns="" id="{6259E0E4-F492-F013-D3DD-30D1AD8D76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918709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DDD28D5-EDA9-47FB-2F02-AEB843BA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9463"/>
          <a:stretch/>
        </p:blipFill>
        <p:spPr>
          <a:xfrm>
            <a:off x="4689352" y="373044"/>
            <a:ext cx="7162800" cy="64849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A1B2E311-891A-6139-1517-C0FB65EECF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xmlns="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xmlns="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xmlns="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xmlns="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xmlns="" id="{AB5F9309-A00E-AA12-16E8-AB47264A14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9101412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572848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DD4C0D2-10AF-4C04-B286-F0A78930337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C15CE090-CD89-8700-F0B5-8B4496343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200693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9679785-523F-4F20-BFC9-A946E757E3E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AF17D3FD-DA6A-B09F-9B5F-E946BCA5C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41555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4DEA-4B2C-4EE0-8919-67A68A157C1E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561F5AD-D16A-9054-3F9E-7557F7F43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DA4ABE1-716E-3510-8917-64C4429A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354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A9321BD-1CCC-434D-890C-D0061900D31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F28252FB-A77E-F850-415E-533CD820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584555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8C50-C58F-484B-8966-ACB6AF5CE6B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0A9584A-4B0C-A81C-C064-6A5306C6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7921786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3F4A7C4-025F-8CB7-8150-07678C96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96926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xmlns="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207D-C847-4C64-92A9-5CF05EBCD3E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F342C7BE-1991-47BC-3158-8ED5B7C07D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325998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986AF8F-E67E-415D-AA37-8B714560DF3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98B81995-A129-1A92-1536-8E853E15E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131857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CCF01A1-FEAB-4922-ADD0-77EFE5643A1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3959E10-4F0F-AEE4-8B1E-EF28E0D78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845976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252505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CFF5-F131-4D60-9EA5-635C7886BE6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47B4151C-3120-A7BF-3981-9179ACEDE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9797349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71BEB16E-05BC-4362-A923-3BF469A36AF1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78F5EC6-12D0-92A9-AE93-1B1F0D068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58919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06DE2A6-6639-4C75-9572-96D6A2DE63F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xmlns="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356992FC-7BAB-888B-7CDA-B4C3F8319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782992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A10B-2912-4025-B1AC-A1EC8AD1E94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419E5879-6B82-84C2-B504-EC943CF8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79093514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C597-4FE3-4644-BF4D-CB95713CE26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41AA0438-F07C-B28D-CA6D-D6E81CF3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03748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F31A27B5-0275-44AB-A580-74FFCB44744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xmlns="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85082242-1E57-678D-9E79-71A09463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723650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AF31-9C4A-46EC-9CAD-9FCEF4B0C31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xmlns="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6F2835F7-B8E4-0A95-A355-863AB23BB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715562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32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2AE0-0596-44B9-9948-91CAF9C31922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xmlns="" id="{7C06B58E-8151-74FB-9F85-B78E89241F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431498A-8C26-2FE3-963B-879BFC9C4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14134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xmlns="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E9F0-7354-4816-8D47-400DF49E7EC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2CFEB5B-3038-348C-F5CF-2246F9E6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609959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2BF7-DB1F-4BB0-B44D-13B9242C83A6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7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xmlns="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30368"/>
            <a:ext cx="5581649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38" y="5230368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9E4BDEBB-49F4-567D-52FA-01E1A0AE6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1914243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2C5D886-BEDB-F794-1053-480079669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AD7044-2BF1-47D3-8018-8F18F177AA52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xmlns="" id="{00F990C4-CBF5-0376-2996-1B2BCF25F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142E7B60-4F6C-73D4-B08F-AF65BC4EEF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622347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AAA-4752-4743-8646-0EA72219444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3360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xmlns="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xmlns="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95D057F9-D4A3-C445-1D3E-1D5C144EE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6098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AD51-B1F9-43F3-91A6-A2FA47247CE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8E023315-511D-D382-89DD-BE6636244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172736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551D-FF55-44D5-B2E9-4D0E7667B46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7E7C9732-EF7D-0D5A-9869-7B89C14CD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282995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44A3F8-9C14-4271-A677-113F49255835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xmlns="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567DB692-13C0-CFC2-278D-7C6CF65B9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9C19B430-A400-A839-F272-57F3CD59A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3327945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E67D647F-760D-E88D-6E86-3140EBEF31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2E4AF5-858C-40FF-83DA-BC8C348FE72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0D328FC0-2742-3A64-B229-0E5FB25466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9D6507FE-6EA8-CEE3-1CCE-483285D3A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59901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bg bwMode="ltGray"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6B317AA-DEF4-4343-8697-775A8C31A60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C409FC36-5544-4C14-3CA5-A97D3A1A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096000" y="368298"/>
            <a:ext cx="6097032" cy="64908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0B5C91E-956C-01F6-AD7F-B498D3895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561222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000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87932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104348"/>
            <a:ext cx="11341099" cy="5093556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9414470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446F6-4CC8-4F8B-9094-F59773162F98}" type="datetime4">
              <a:rPr lang="en-US" noProof="0" smtClean="0"/>
              <a:pPr/>
              <a:t>October 25, 2023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3EE1920-5881-17C3-748A-E24A23F81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Victor Maier | Bachelor </a:t>
            </a:r>
            <a:r>
              <a:rPr lang="en-US" dirty="0" err="1" smtClean="0"/>
              <a:t>Präsentation</a:t>
            </a:r>
            <a:r>
              <a:rPr lang="en-US" dirty="0" smtClean="0"/>
              <a:t> |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21CBBAB-EF00-7A8D-A9CB-F8B798CC8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7915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65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66" r:id="rId9"/>
    <p:sldLayoutId id="2147483721" r:id="rId10"/>
    <p:sldLayoutId id="2147483767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9028E8-5213-4755-BBF3-09FA7F3726D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21CBBAB-EF00-7A8D-A9CB-F8B798CC8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19A57D72-C33B-63C0-86A6-02A763F9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90686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F616A0-0EB1-866B-44F0-86C79E9B3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Steuerung eines Elektrofahrzeugs durch die Drehmomente der Räder und Regelung im Anhängerbetrieb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2F844A12-37C0-01DB-E2ED-9D80D4E44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Bachelor </a:t>
            </a:r>
            <a:r>
              <a:rPr lang="en-US" dirty="0" err="1" smtClean="0"/>
              <a:t>Präsentation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25. </a:t>
            </a:r>
            <a:r>
              <a:rPr lang="en-US" dirty="0" err="1" smtClean="0"/>
              <a:t>Oktober</a:t>
            </a:r>
            <a:r>
              <a:rPr lang="en-US" dirty="0" smtClean="0"/>
              <a:t> </a:t>
            </a:r>
            <a:r>
              <a:rPr lang="en-US" dirty="0"/>
              <a:t>2023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xmlns="" id="{4A61701D-9442-4F6A-050A-B2C1B771B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67644"/>
            <a:ext cx="11341100" cy="333355"/>
          </a:xfrm>
        </p:spPr>
        <p:txBody>
          <a:bodyPr/>
          <a:lstStyle/>
          <a:p>
            <a:r>
              <a:rPr lang="en-US" dirty="0" smtClean="0"/>
              <a:t>Victor 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47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hänger_v2_2023-Aug-06_05-42-53PM-000_CustomizedView196371403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5076" y="3133831"/>
            <a:ext cx="4826925" cy="372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Anhänger</a:t>
            </a:r>
            <a:r>
              <a:rPr lang="pt-BR" dirty="0"/>
              <a:t/>
            </a:r>
            <a:br>
              <a:rPr lang="pt-BR" dirty="0"/>
            </a:br>
            <a:r>
              <a:rPr lang="de-DE" dirty="0" smtClean="0">
                <a:solidFill>
                  <a:srgbClr val="000000"/>
                </a:solidFill>
              </a:rPr>
              <a:t>Mechanischer Aufbau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10kOhm Potentiometer</a:t>
            </a:r>
          </a:p>
          <a:p>
            <a:r>
              <a:rPr lang="pt-BR" dirty="0" smtClean="0"/>
              <a:t>Mechanischer Höhenausgleich</a:t>
            </a:r>
          </a:p>
          <a:p>
            <a:r>
              <a:rPr lang="pt-BR" dirty="0" smtClean="0"/>
              <a:t>Einachsanhänger</a:t>
            </a:r>
            <a:endParaRPr lang="pt-BR" dirty="0"/>
          </a:p>
          <a:p>
            <a:r>
              <a:rPr lang="pt-BR" dirty="0" smtClean="0"/>
              <a:t>Führungsschine über der Anhängekupplung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pic>
        <p:nvPicPr>
          <p:cNvPr id="9" name="Grafik 8" descr="hänger_v2_2023-Aug-06_05-41-06PM-000_CustomizedView1738094802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7110" y="0"/>
            <a:ext cx="4834890" cy="371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373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Simulator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C75C4BD-4C5A-D58E-0201-5A2837D4ED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11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Modellierung über </a:t>
                      </a:r>
                      <a:r>
                        <a:rPr lang="de-DE" sz="1800" dirty="0" err="1" smtClean="0"/>
                        <a:t>Splices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>
                          <a:effectLst/>
                        </a:rPr>
                        <a:t>Näherung über Kreisbögen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/>
                        <a:t>Näherung über Dreiecke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effectLst/>
                        </a:rPr>
                        <a:t>Sehr komplex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Komplex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Einfach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Exakt (Kann</a:t>
                      </a:r>
                      <a:r>
                        <a:rPr lang="de-DE" sz="1600" baseline="0" dirty="0" smtClean="0">
                          <a:effectLst/>
                        </a:rPr>
                        <a:t> von Wendepunkt zu Wendepunkt simuliert werden)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Präzise (</a:t>
                      </a:r>
                      <a:r>
                        <a:rPr lang="de-DE" sz="1600" dirty="0" err="1" smtClean="0">
                          <a:effectLst/>
                        </a:rPr>
                        <a:t>Spriralensegmente</a:t>
                      </a:r>
                      <a:r>
                        <a:rPr lang="de-DE" sz="1600" baseline="0" dirty="0" smtClean="0">
                          <a:effectLst/>
                        </a:rPr>
                        <a:t> werden als Kreisbögen angenommen)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Unpräzise (kleine</a:t>
                      </a:r>
                      <a:r>
                        <a:rPr lang="de-DE" sz="1600" baseline="0" dirty="0" smtClean="0">
                          <a:effectLst/>
                        </a:rPr>
                        <a:t> Schrittweite notwendig)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Nicht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Schnell ausführbar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</a:t>
                      </a:r>
                      <a:r>
                        <a:rPr lang="de-DE" sz="1600" baseline="0" dirty="0" smtClean="0">
                          <a:effectLst/>
                        </a:rPr>
                        <a:t> ausführbar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Nicht Implementiert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effectLst/>
                        </a:rPr>
                        <a:t>Nicht 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742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Stabiler Winkel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Diagrammplatzhalter 16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C75C4BD-4C5A-D58E-0201-5A2837D4ED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smtClean="0">
                          <a:solidFill>
                            <a:schemeClr val="bg1"/>
                          </a:solidFill>
                          <a:latin typeface="+mn-lt"/>
                          <a:cs typeface="+mn-cs"/>
                        </a:rPr>
                        <a:t>Livesimulation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 smtClean="0">
                          <a:effectLst/>
                        </a:rPr>
                        <a:t>Lookuptable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smtClean="0"/>
                        <a:t>Lineare Regelung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effectLst/>
                        </a:rPr>
                        <a:t>Zeitaufwendig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Schnelles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Nachschauen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Schnelles Verarbeiten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Parameter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können live angepasst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Nach</a:t>
                      </a:r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 einer Anpassung der Parameter muss die Tabelle neu generiert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Parameter</a:t>
                      </a:r>
                      <a:r>
                        <a:rPr lang="de-DE" sz="1600" baseline="0" dirty="0" smtClean="0">
                          <a:effectLst/>
                        </a:rPr>
                        <a:t> können nur schwer angepasst werden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Langsam ausführbar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Schnell ausführbar/Lange Erstellung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effectLst/>
                        </a:rPr>
                        <a:t>Schnell</a:t>
                      </a:r>
                      <a:r>
                        <a:rPr lang="de-DE" sz="1600" baseline="0" dirty="0" smtClean="0">
                          <a:effectLst/>
                        </a:rPr>
                        <a:t> ausführbar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Implementiert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Aktuell verwendet/Funktioniert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742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F042E42-DFE0-1F7F-CC73-BF0C1355E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E976-0F96-4496-8419-34C13FB0F8C0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Auf dem Diagramm der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Messreihe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ist zu sehen, dass die PID-Regelung erst bei einer Differenz von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c.a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5° beim Anhänger Soll und Ist Winkel, aktiv wird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Hierbei ist sichtbar, dass es eine funktionierende Korrektur gibt</a:t>
            </a:r>
          </a:p>
          <a:p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86AAA542-1E91-55E2-DB75-5AB66C414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351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0" name="Diagrammplatzhalter 9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platzhalter 11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42509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3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Probleme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wird ein Teil der Probleme, die in der</a:t>
            </a:r>
            <a:br>
              <a:rPr lang="de-DE" dirty="0" smtClean="0"/>
            </a:br>
            <a:r>
              <a:rPr lang="de-DE" dirty="0" smtClean="0"/>
              <a:t>Arbeit aufgetreten sind erläutert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ESP32 Zuverlässigkeit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Im Laufe des Projekts sind eine Hand voll Developmentboards gestorben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dirty="0" smtClean="0"/>
              <a:t>Ein Board ist bei Arbeiten im </a:t>
            </a:r>
            <a:r>
              <a:rPr lang="de-DE" dirty="0" err="1" smtClean="0"/>
              <a:t>Bobbycar</a:t>
            </a:r>
            <a:r>
              <a:rPr lang="de-DE" dirty="0" smtClean="0"/>
              <a:t> kaputt gegangen. Ein </a:t>
            </a:r>
            <a:r>
              <a:rPr lang="de-DE" dirty="0" err="1" smtClean="0"/>
              <a:t>Hoverboardakku</a:t>
            </a:r>
            <a:r>
              <a:rPr lang="de-DE" dirty="0" smtClean="0"/>
              <a:t> ist auf das USB Kabel gefallen und hat die USB Buches abgerissen</a:t>
            </a:r>
          </a:p>
          <a:p>
            <a:pPr lvl="1"/>
            <a:r>
              <a:rPr lang="de-DE" dirty="0" smtClean="0"/>
              <a:t>Lösung: Buche neu auflöten</a:t>
            </a:r>
          </a:p>
          <a:p>
            <a:pPr lvl="1"/>
            <a:r>
              <a:rPr lang="de-DE" dirty="0" smtClean="0"/>
              <a:t>5 Tage Später war das Board komplett defekt und musste getauscht werden</a:t>
            </a:r>
          </a:p>
          <a:p>
            <a:r>
              <a:rPr lang="de-DE" dirty="0" smtClean="0"/>
              <a:t>Ein Board ist ohne Erkennbaren Grund gestorben</a:t>
            </a:r>
          </a:p>
          <a:p>
            <a:pPr lvl="1"/>
            <a:r>
              <a:rPr lang="de-DE" dirty="0" smtClean="0"/>
              <a:t>Lösung: Neues Board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Standartlibrary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in der C Standartlibrary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err="1" smtClean="0"/>
              <a:t>fgets</a:t>
            </a:r>
            <a:endParaRPr lang="de-DE" b="1" dirty="0" smtClean="0"/>
          </a:p>
          <a:p>
            <a:pPr lvl="1"/>
            <a:r>
              <a:rPr lang="de-DE" dirty="0" err="1" smtClean="0"/>
              <a:t>fgets</a:t>
            </a:r>
            <a:r>
              <a:rPr lang="de-DE" dirty="0" smtClean="0"/>
              <a:t> fügt konsequent keine ‚\0‘ am </a:t>
            </a:r>
            <a:r>
              <a:rPr lang="de-DE" dirty="0" err="1" smtClean="0"/>
              <a:t>Stringende</a:t>
            </a:r>
            <a:r>
              <a:rPr lang="de-DE" dirty="0" smtClean="0"/>
              <a:t> an und hat somit lange Zeit für Speicherprobleme in Form von Segmentation </a:t>
            </a:r>
            <a:r>
              <a:rPr lang="de-DE" dirty="0" err="1" smtClean="0"/>
              <a:t>Faults</a:t>
            </a:r>
            <a:r>
              <a:rPr lang="de-DE" dirty="0" smtClean="0"/>
              <a:t> gesorgt</a:t>
            </a:r>
          </a:p>
          <a:p>
            <a:pPr lvl="2"/>
            <a:r>
              <a:rPr lang="de-DE" dirty="0" err="1" smtClean="0"/>
              <a:t>Warscheinlichkeit</a:t>
            </a:r>
            <a:r>
              <a:rPr lang="de-DE" dirty="0" smtClean="0"/>
              <a:t>: 100%</a:t>
            </a:r>
          </a:p>
          <a:p>
            <a:pPr lvl="2"/>
            <a:r>
              <a:rPr lang="de-DE" dirty="0" smtClean="0"/>
              <a:t>Lösung (Workaround): Den </a:t>
            </a:r>
            <a:r>
              <a:rPr lang="de-DE" dirty="0" err="1" smtClean="0"/>
              <a:t>Buffer</a:t>
            </a:r>
            <a:r>
              <a:rPr lang="de-DE" dirty="0" smtClean="0"/>
              <a:t> mit </a:t>
            </a:r>
            <a:r>
              <a:rPr lang="de-DE" dirty="0" err="1" smtClean="0"/>
              <a:t>memset</a:t>
            </a:r>
            <a:r>
              <a:rPr lang="de-DE" dirty="0" smtClean="0"/>
              <a:t> komplett mit ‚\0‘ füllen</a:t>
            </a:r>
          </a:p>
          <a:p>
            <a:r>
              <a:rPr lang="de-DE" b="1" dirty="0" err="1" smtClean="0"/>
              <a:t>printf</a:t>
            </a:r>
            <a:endParaRPr lang="de-DE" b="1" dirty="0" smtClean="0"/>
          </a:p>
          <a:p>
            <a:pPr lvl="1"/>
            <a:r>
              <a:rPr lang="de-DE" dirty="0" err="1" smtClean="0"/>
              <a:t>printf</a:t>
            </a:r>
            <a:r>
              <a:rPr lang="de-DE" dirty="0" smtClean="0"/>
              <a:t> gibt nicht mehr alle Zeichen eines Strings aus und erschwert damit den Export von Messdaten</a:t>
            </a:r>
          </a:p>
          <a:p>
            <a:pPr lvl="2"/>
            <a:r>
              <a:rPr lang="de-DE" dirty="0" err="1" smtClean="0"/>
              <a:t>Warscheinlichkeit</a:t>
            </a:r>
            <a:r>
              <a:rPr lang="de-DE" dirty="0" smtClean="0"/>
              <a:t>: 1,75-2,5% dass ein Zeichen fehlt. Bei einer Zeilenlänge von 45-50 Zeichen waren 42% unbrauchbare Zeilen messbar</a:t>
            </a:r>
          </a:p>
          <a:p>
            <a:pPr lvl="2"/>
            <a:r>
              <a:rPr lang="de-DE" dirty="0" smtClean="0"/>
              <a:t>Lösung (Workaround): Hinter einer ausgegebenen Zeile die Länge der Zeile anfügen und später mit einem Skript alle Zeilen, in denen Zeichen fehlen verwerfen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und </a:t>
            </a:r>
            <a:r>
              <a:rPr lang="de-DE" dirty="0" err="1" smtClean="0">
                <a:solidFill>
                  <a:srgbClr val="000000"/>
                </a:solidFill>
              </a:rPr>
              <a:t>Arduino</a:t>
            </a:r>
            <a:r>
              <a:rPr lang="de-DE" dirty="0" smtClean="0">
                <a:solidFill>
                  <a:srgbClr val="000000"/>
                </a:solidFill>
              </a:rPr>
              <a:t> Kompatibilität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mit Arduino bei Updates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Bluepad32: </a:t>
            </a:r>
            <a:r>
              <a:rPr lang="de-DE" dirty="0" smtClean="0"/>
              <a:t>Die Library sollte die Verwendung von Bluetooth Controllern ermöglichen</a:t>
            </a:r>
          </a:p>
          <a:p>
            <a:pPr lvl="1"/>
            <a:r>
              <a:rPr lang="de-DE" dirty="0" smtClean="0"/>
              <a:t>Problem: Der Controller verbindet sich nur einmal und danach ist eine Verbindung mit diesem Controller nichtmehr möglich</a:t>
            </a:r>
          </a:p>
          <a:p>
            <a:pPr lvl="1"/>
            <a:r>
              <a:rPr lang="de-DE" dirty="0" smtClean="0"/>
              <a:t>Lösung: Keine</a:t>
            </a:r>
          </a:p>
          <a:p>
            <a:pPr lvl="1"/>
            <a:r>
              <a:rPr lang="de-DE" dirty="0" smtClean="0"/>
              <a:t>Problem: Wenn die UART </a:t>
            </a:r>
            <a:r>
              <a:rPr lang="de-DE" dirty="0" err="1" smtClean="0"/>
              <a:t>Console</a:t>
            </a:r>
            <a:r>
              <a:rPr lang="de-DE" dirty="0" smtClean="0"/>
              <a:t> deaktiviert ist stürzt der Controller ab</a:t>
            </a:r>
          </a:p>
          <a:p>
            <a:pPr lvl="1"/>
            <a:r>
              <a:rPr lang="de-DE" dirty="0" smtClean="0"/>
              <a:t>Lösung: UART </a:t>
            </a: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Aktivieren und die Eingabe deaktivieren, damit die eigene </a:t>
            </a:r>
            <a:r>
              <a:rPr lang="de-DE" dirty="0" err="1" smtClean="0"/>
              <a:t>Console</a:t>
            </a:r>
            <a:r>
              <a:rPr lang="de-DE" dirty="0" smtClean="0"/>
              <a:t> funktioniert</a:t>
            </a:r>
          </a:p>
          <a:p>
            <a:r>
              <a:rPr lang="de-DE" b="1" dirty="0" smtClean="0"/>
              <a:t>ESP-IDF 4.4</a:t>
            </a:r>
          </a:p>
          <a:p>
            <a:pPr lvl="1"/>
            <a:r>
              <a:rPr lang="de-DE" dirty="0" smtClean="0"/>
              <a:t>Problem: Die Version lässt sich nicht mehr installieren</a:t>
            </a:r>
          </a:p>
          <a:p>
            <a:pPr lvl="1"/>
            <a:r>
              <a:rPr lang="de-DE" dirty="0" smtClean="0"/>
              <a:t>Lösung: Migration auf die Version 5.1</a:t>
            </a:r>
          </a:p>
          <a:p>
            <a:endParaRPr lang="de-DE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8EFB41D-A683-97AB-C9F1-E04AD01B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br>
              <a:rPr lang="de-DE" dirty="0" smtClean="0"/>
            </a:br>
            <a:r>
              <a:rPr lang="de-DE" dirty="0" smtClean="0">
                <a:solidFill>
                  <a:srgbClr val="000000"/>
                </a:solidFill>
              </a:rPr>
              <a:t>Kapitel </a:t>
            </a:r>
            <a:r>
              <a:rPr lang="de-DE" smtClean="0">
                <a:solidFill>
                  <a:srgbClr val="000000"/>
                </a:solidFill>
              </a:rPr>
              <a:t>der Präsentation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C53E38-3239-B069-D1EE-C77CD7131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Aufbau des Fahrzeugs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Erweiterung mit Anhänger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accent1"/>
                </a:solidFill>
              </a:rPr>
              <a:t>Fazit</a:t>
            </a:r>
            <a:endParaRPr lang="de-DE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224570-0403-1B14-DD7F-CBECDA2370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487DF3C-FB2C-4E5B-B622-F1D8D86A80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19508C7-EEB5-FB9B-F47A-575D7B130E2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06352AE-C816-0DA5-C0CD-1B7A709AF63B}"/>
              </a:ext>
            </a:extLst>
          </p:cNvPr>
          <p:cNvSpPr txBox="1">
            <a:spLocks/>
          </p:cNvSpPr>
          <p:nvPr/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Victor Maier </a:t>
            </a:r>
            <a:r>
              <a:rPr lang="de-DE" dirty="0"/>
              <a:t>| </a:t>
            </a:r>
            <a:r>
              <a:rPr lang="de-DE" dirty="0" smtClean="0"/>
              <a:t>Bachelor Präsentation </a:t>
            </a:r>
            <a:r>
              <a:rPr lang="de-DE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xmlns="" val="11146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ESP-IDF und </a:t>
            </a:r>
            <a:r>
              <a:rPr lang="de-DE" dirty="0" err="1" smtClean="0">
                <a:solidFill>
                  <a:srgbClr val="000000"/>
                </a:solidFill>
              </a:rPr>
              <a:t>Arduino</a:t>
            </a:r>
            <a:r>
              <a:rPr lang="de-DE" dirty="0" smtClean="0">
                <a:solidFill>
                  <a:srgbClr val="000000"/>
                </a:solidFill>
              </a:rPr>
              <a:t> Kompatibilität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Probleme der ESP-IDF mit Arduino bei Updates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ESP-IDF 5.1</a:t>
            </a:r>
          </a:p>
          <a:p>
            <a:pPr lvl="1"/>
            <a:r>
              <a:rPr lang="de-DE" dirty="0" smtClean="0"/>
              <a:t>Problem: Das Projekt baut nicht</a:t>
            </a:r>
          </a:p>
          <a:p>
            <a:pPr lvl="1"/>
            <a:r>
              <a:rPr lang="de-DE" dirty="0" smtClean="0"/>
              <a:t>Lösung: Fehlende </a:t>
            </a:r>
            <a:r>
              <a:rPr lang="de-DE" dirty="0" err="1" smtClean="0"/>
              <a:t>Abhängikeit</a:t>
            </a:r>
            <a:r>
              <a:rPr lang="de-DE" dirty="0" smtClean="0"/>
              <a:t> hinzufügen.</a:t>
            </a:r>
          </a:p>
          <a:p>
            <a:pPr lvl="1"/>
            <a:r>
              <a:rPr lang="de-DE" dirty="0" smtClean="0"/>
              <a:t>Problem: Display funktioniert nicht</a:t>
            </a:r>
          </a:p>
          <a:p>
            <a:pPr lvl="1"/>
            <a:r>
              <a:rPr lang="de-DE" dirty="0" smtClean="0"/>
              <a:t>Lösung: Die </a:t>
            </a:r>
            <a:r>
              <a:rPr lang="de-DE" dirty="0" err="1" smtClean="0"/>
              <a:t>Arduino</a:t>
            </a:r>
            <a:r>
              <a:rPr lang="de-DE" dirty="0" smtClean="0"/>
              <a:t> I2C Taktanpassung aus dem Code entfernen</a:t>
            </a:r>
          </a:p>
          <a:p>
            <a:r>
              <a:rPr lang="de-DE" b="1" dirty="0" err="1" smtClean="0"/>
              <a:t>espsoftwareserial</a:t>
            </a:r>
            <a:endParaRPr lang="de-DE" b="1" dirty="0" smtClean="0"/>
          </a:p>
          <a:p>
            <a:pPr lvl="1"/>
            <a:r>
              <a:rPr lang="de-DE" dirty="0" smtClean="0"/>
              <a:t>Problem: Das Timing von den gesendeten </a:t>
            </a:r>
            <a:r>
              <a:rPr lang="de-DE" dirty="0" err="1" smtClean="0"/>
              <a:t>Packeten</a:t>
            </a:r>
            <a:r>
              <a:rPr lang="de-DE" dirty="0" smtClean="0"/>
              <a:t> passt nicht</a:t>
            </a:r>
          </a:p>
          <a:p>
            <a:pPr lvl="1"/>
            <a:r>
              <a:rPr lang="de-DE" dirty="0" smtClean="0"/>
              <a:t>Lösung: Die Deaktivierung der Interrupts </a:t>
            </a:r>
            <a:r>
              <a:rPr lang="de-DE" dirty="0" err="1" smtClean="0"/>
              <a:t>wärend</a:t>
            </a:r>
            <a:r>
              <a:rPr lang="de-DE" dirty="0" smtClean="0"/>
              <a:t> dem senden und das Nutzen von CRC32 Checksums</a:t>
            </a:r>
          </a:p>
          <a:p>
            <a:pPr lvl="1"/>
            <a:r>
              <a:rPr lang="de-DE" dirty="0" smtClean="0"/>
              <a:t>Problem: Das Feedback wird falsch eingelesen</a:t>
            </a:r>
          </a:p>
          <a:p>
            <a:pPr lvl="1"/>
            <a:r>
              <a:rPr lang="de-DE" dirty="0" smtClean="0"/>
              <a:t>Lösung: Keine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Fazit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3FEC8-02BD-AB13-0CB3-3627FB5E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F7C1D-9C96-5513-89DE-C4CEA26E3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Lenkregelung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Das Losbrechmoment der Lenkung ist problematisch</a:t>
            </a:r>
          </a:p>
          <a:p>
            <a:pPr lvl="1"/>
            <a:r>
              <a:rPr lang="de-DE" dirty="0" smtClean="0"/>
              <a:t>Eine mögliche Lösung wäre die Einarbeitung einer Wälzlagerung</a:t>
            </a:r>
          </a:p>
          <a:p>
            <a:r>
              <a:rPr lang="de-DE" b="1" dirty="0" smtClean="0"/>
              <a:t>Die Regelung ist zu langsam</a:t>
            </a:r>
          </a:p>
          <a:p>
            <a:pPr lvl="1"/>
            <a:r>
              <a:rPr lang="de-DE" dirty="0" smtClean="0"/>
              <a:t>Eine Mögliche Lösung wäre es die Lenkregelung direkt auf dem vorderen Motorregelboard auszuführen</a:t>
            </a:r>
            <a:endParaRPr lang="de-DE" dirty="0"/>
          </a:p>
          <a:p>
            <a:pPr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Anhängerregelung</a:t>
            </a:r>
            <a:endParaRPr lang="de-DE" dirty="0"/>
          </a:p>
          <a:p>
            <a:r>
              <a:rPr lang="de-DE" b="1" dirty="0" smtClean="0"/>
              <a:t>Die Präzision der Regelung liegt hinter den Erwartungen zurück</a:t>
            </a:r>
          </a:p>
          <a:p>
            <a:pPr lvl="1"/>
            <a:r>
              <a:rPr lang="de-DE" dirty="0" smtClean="0"/>
              <a:t>Dies lässt sich über eine Überarbeitung der Lenkregelung beheben</a:t>
            </a:r>
          </a:p>
          <a:p>
            <a:r>
              <a:rPr lang="de-DE" b="1" dirty="0" smtClean="0"/>
              <a:t>Die Anhängerregelung lässt sich mit einem Linearregler implementieren es ist kein Simulator notwendig</a:t>
            </a:r>
            <a:endParaRPr lang="de-DE" b="1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BD90B8-24B7-7E9E-7394-F2A437B773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58F146-764E-B591-BFA6-71D052649C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5AB956B-8E60-F8B6-F46A-446F194B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29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0" y="-1143000"/>
            <a:ext cx="12192000" cy="914400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1000431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Letzte</a:t>
            </a:r>
            <a:r>
              <a:rPr kumimoji="0" lang="da-DK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Folie</a:t>
            </a:r>
            <a:endParaRPr kumimoji="0" lang="da-DK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Vielen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Dank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für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Ihre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ufmerksamkeit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33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3FEC8-02BD-AB13-0CB3-3627FB5E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F7C1D-9C96-5513-89DE-C4CEA26E3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</a:t>
            </a:r>
            <a:r>
              <a:rPr lang="pt-BR" b="1" dirty="0" err="1">
                <a:solidFill>
                  <a:schemeClr val="accent1"/>
                </a:solidFill>
              </a:rPr>
              <a:t>liber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tempor</a:t>
            </a:r>
            <a:r>
              <a:rPr lang="pt-BR" b="1" dirty="0">
                <a:solidFill>
                  <a:schemeClr val="accent1"/>
                </a:solidFill>
              </a:rPr>
              <a:t> cum soluta </a:t>
            </a:r>
            <a:r>
              <a:rPr lang="pt-BR" b="1" dirty="0" err="1">
                <a:solidFill>
                  <a:schemeClr val="accent1"/>
                </a:solidFill>
              </a:rPr>
              <a:t>nobis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eleifend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BD90B8-24B7-7E9E-7394-F2A437B773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58F146-764E-B591-BFA6-71D052649C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5AB956B-8E60-F8B6-F46A-446F194B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29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einspaltiger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liber tempor cum soluta nobis eleifend</a:t>
            </a: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F19D46-138E-824E-35E9-5E9E001C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020BFA9-812B-488F-CE3C-D101461278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B8D6-8805-4EC4-8A85-00565B8CAD1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FB818BF-F0FB-867B-BC7B-4927CE4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DDB1810-0652-7EA0-AF21-FBE539E07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952C3214-12C9-CA06-63C8-59E88E80B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226028EB-1746-90DE-6E94-07D25135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6015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64C34D9-549E-D728-B903-B71E7B89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85B2A2E-D8D5-96FD-7388-04CE39EB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D39DA8-8FA9-C9CF-A105-DF21890B0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650371-0371-2EBC-65D7-520D1A8EE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x-non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5984FA3-64B6-3B0A-76D9-1C1C6977F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2C88285-FAB7-7546-777E-12D217C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55863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776537-872F-7080-A21D-F1884517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 mit Überschriften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E82C0EC-F911-BD18-81E6-D26129279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0EF8152E-A194-DB36-56F6-08B3051A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2A0149FA-7DC5-95BE-2D1E-1D777814FA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59F7-6019-4DED-9A85-546F04EFB0CE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BB1F61B0-723B-D394-8ED3-45AC2C170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1FF776E-D58C-695B-C1D0-05B5BF5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B5ADFB4-1591-767F-21D5-838A6F530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3079FB8-5681-3FB0-A2BB-3ABBEF13F2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25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rechts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B3EAC163-C085-787B-9BDA-C4C5D3462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Bildplatzhalter 6">
            <a:extLst>
              <a:ext uri="{FF2B5EF4-FFF2-40B4-BE49-F238E27FC236}">
                <a16:creationId xmlns:a16="http://schemas.microsoft.com/office/drawing/2014/main" xmlns="" id="{199344E9-8A81-2A2E-95FA-D33B2945474C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216775" y="0"/>
            <a:ext cx="4975225" cy="6858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3739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Aufbau des Fahrzeugs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wird der Aufbau des Elektrofahrzeugs</a:t>
            </a:r>
            <a:br>
              <a:rPr lang="de-DE" dirty="0" smtClean="0"/>
            </a:br>
            <a:r>
              <a:rPr lang="de-DE" dirty="0" smtClean="0"/>
              <a:t>erklärt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links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8E82-BC8A-4FE0-896F-C1366BD8D87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pic>
        <p:nvPicPr>
          <p:cNvPr id="11" name="Bildplatzhalter 6">
            <a:extLst>
              <a:ext uri="{FF2B5EF4-FFF2-40B4-BE49-F238E27FC236}">
                <a16:creationId xmlns:a16="http://schemas.microsoft.com/office/drawing/2014/main" xmlns="" id="{F41C08F9-7DCF-51A9-5FDB-A459C72D1E8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979988" cy="6858000"/>
          </a:xfr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0A7028FA-2375-C56E-440E-7CA74EB3F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49411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48141D2-74D4-0A06-9900-DBD7E320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1B5A776-DCDF-0456-CE12-D92A2C629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35E7-E4A1-4436-9BFA-D441AF7BE5B1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7B0AC01A-2C28-8AFB-E052-0FE7EA67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31</a:t>
            </a:fld>
            <a:endParaRPr lang="de-DE" dirty="0"/>
          </a:p>
        </p:txBody>
      </p:sp>
      <p:graphicFrame>
        <p:nvGraphicFramePr>
          <p:cNvPr id="7" name="Tabelle 8">
            <a:extLst>
              <a:ext uri="{FF2B5EF4-FFF2-40B4-BE49-F238E27FC236}">
                <a16:creationId xmlns:a16="http://schemas.microsoft.com/office/drawing/2014/main" xmlns="" id="{4ED9DB8F-E495-45B3-3E84-B868CAB1F76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2766907897"/>
              </p:ext>
            </p:extLst>
          </p:nvPr>
        </p:nvGraphicFramePr>
        <p:xfrm>
          <a:off x="442913" y="1517904"/>
          <a:ext cx="11341099" cy="4319587"/>
        </p:xfrm>
        <a:graphic>
          <a:graphicData uri="http://schemas.openxmlformats.org/drawingml/2006/table">
            <a:tbl>
              <a:tblPr firstRow="1" bandRow="1" bandCol="1">
                <a:noFill/>
                <a:tableStyleId>{5C22544A-7EE6-4342-B048-85BDC9FD1C3A}</a:tableStyleId>
              </a:tblPr>
              <a:tblGrid>
                <a:gridCol w="2465206">
                  <a:extLst>
                    <a:ext uri="{9D8B030D-6E8A-4147-A177-3AD203B41FA5}">
                      <a16:colId xmlns:a16="http://schemas.microsoft.com/office/drawing/2014/main" xmlns="" val="884090928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1389087544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3524624631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2942727049"/>
                    </a:ext>
                  </a:extLst>
                </a:gridCol>
              </a:tblGrid>
              <a:tr h="664747"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/>
                        <a:t>Ut</a:t>
                      </a:r>
                      <a:r>
                        <a:rPr lang="de-DE" sz="1600" b="1" dirty="0"/>
                        <a:t> </a:t>
                      </a:r>
                      <a:r>
                        <a:rPr lang="de-DE" sz="1600" b="1" dirty="0" err="1"/>
                        <a:t>wisi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/>
                        <a:t>Minim </a:t>
                      </a:r>
                      <a:r>
                        <a:rPr lang="de-DE" sz="1600" b="1" dirty="0" err="1"/>
                        <a:t>veniam</a:t>
                      </a:r>
                      <a:endParaRPr lang="de-DE" sz="16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5641089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 minim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veniam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615397"/>
                  </a:ext>
                </a:extLst>
              </a:tr>
              <a:tr h="1044603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commodi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Molestie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vel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illum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dolore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feugiat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nulla 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facilisis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vero eros)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3719970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duis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dolore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feugait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626792"/>
                  </a:ext>
                </a:extLst>
              </a:tr>
              <a:tr h="74835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ullamcorper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aliquip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commodo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279614"/>
                  </a:ext>
                </a:extLst>
              </a:tr>
              <a:tr h="620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 </a:t>
                      </a:r>
                      <a:r>
                        <a:rPr lang="fr-FR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placerat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possim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5400283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D97F9C09-7493-A081-6D7E-62A5CDB3E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17678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C75C4BD-4C5A-D58E-0201-5A2837D4ED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32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7429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B4284EF-7F33-0714-1B7D-C9F677E7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214A57F4-F253-B8F8-C2F8-6152F6050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C5F1-F8A2-4B94-B0C9-FAD597E5988E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4F517641-6D7F-CA5C-7207-CB8333AE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33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21EB8DA5-F00D-FE62-3A77-26FE7ADF97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3529687786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06873D3E-86DB-1C63-918D-FCEACBC8F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40120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569647-CB96-64A5-CD8D-6E45E972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2D13FB0B-3A2D-C230-860B-5C94EE86EC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8A54-A484-44C1-8B80-165834BEC787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BF534DC-D19E-50F0-C353-1A55230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34</a:t>
            </a:fld>
            <a:endParaRPr lang="de-DE" dirty="0"/>
          </a:p>
        </p:txBody>
      </p:sp>
      <p:graphicFrame>
        <p:nvGraphicFramePr>
          <p:cNvPr id="7" name="Studierendenzahlen nach Fachbereichen (Köpfe)-1">
            <a:extLst>
              <a:ext uri="{FF2B5EF4-FFF2-40B4-BE49-F238E27FC236}">
                <a16:creationId xmlns:a16="http://schemas.microsoft.com/office/drawing/2014/main" xmlns="" id="{145A394E-F618-99B2-CD1D-97ED8CB7CB3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2508948080"/>
              </p:ext>
            </p:extLst>
          </p:nvPr>
        </p:nvGraphicFramePr>
        <p:xfrm>
          <a:off x="442913" y="1517904"/>
          <a:ext cx="11341100" cy="4319584"/>
        </p:xfrm>
        <a:graphic>
          <a:graphicData uri="http://schemas.openxmlformats.org/drawingml/2006/table">
            <a:tbl>
              <a:tblPr firstRow="1"/>
              <a:tblGrid>
                <a:gridCol w="4241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26952">
                <a:tc gridSpan="5">
                  <a:txBody>
                    <a:bodyPr/>
                    <a:lstStyle/>
                    <a:p>
                      <a:r>
                        <a:rPr lang="da-DK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 dolor sit amet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6779" marR="96779" marT="48390" marB="4839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A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2020/21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2021/22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2022/23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2023/24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3620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3812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1387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1449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1485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6E76650-A949-A090-8504-67CDC6E46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649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ECA0A7C-8440-AF9A-10DD-8BC3A0F9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6D1DE3A2-E2EF-E67A-3F7E-B3D3723E07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A32C-B6E1-4865-B58B-C26B6A768DC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BF0D254-6480-10BE-0818-0FE610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432F2D2C-951D-BF85-459E-1E5ACF80B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8" name="Tabellenüberschrift">
            <a:extLst>
              <a:ext uri="{FF2B5EF4-FFF2-40B4-BE49-F238E27FC236}">
                <a16:creationId xmlns:a16="http://schemas.microsoft.com/office/drawing/2014/main" xmlns="" id="{A4331386-3205-6125-1886-E646DBC4604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xmlns="" val="163536821"/>
              </p:ext>
            </p:extLst>
          </p:nvPr>
        </p:nvGraphicFramePr>
        <p:xfrm>
          <a:off x="6383338" y="1517904"/>
          <a:ext cx="5400676" cy="4319587"/>
        </p:xfrm>
        <a:graphic>
          <a:graphicData uri="http://schemas.openxmlformats.org/drawingml/2006/table">
            <a:tbl>
              <a:tblPr firstRow="1" lastRow="1" bandRow="1"/>
              <a:tblGrid>
                <a:gridCol w="2700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0652">
                <a:tc gridSpan="2">
                  <a:txBody>
                    <a:bodyPr/>
                    <a:lstStyle/>
                    <a:p>
                      <a:pPr algn="l" defTabSz="825500"/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75458" marR="75458" marT="37729" marB="3772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/>
                        <a:t>Ut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wisi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634FE13-CF5A-9EA4-6D8B-68CC60A0E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9554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Diagrammfolie</a:t>
            </a:r>
            <a:br>
              <a:rPr lang="de-DE" dirty="0"/>
            </a:br>
            <a:r>
              <a:rPr lang="pt-BR" dirty="0">
                <a:solidFill>
                  <a:srgbClr val="000000"/>
                </a:solidFill>
              </a:rPr>
              <a:t>Beispiel Layout: Linien- und Kreisdiagramm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36</a:t>
            </a:fld>
            <a:endParaRPr lang="de-DE" dirty="0"/>
          </a:p>
        </p:txBody>
      </p:sp>
      <p:graphicFrame>
        <p:nvGraphicFramePr>
          <p:cNvPr id="14" name="Personal des öffentlichen Dienstes  in Deutschland im kommunalen  Bereich nach Aufgabenbereich 2016" descr="Kreisdiagramm">
            <a:extLst>
              <a:ext uri="{FF2B5EF4-FFF2-40B4-BE49-F238E27FC236}">
                <a16:creationId xmlns:a16="http://schemas.microsoft.com/office/drawing/2014/main" xmlns="" id="{F3C227FB-4A93-67F0-B3C0-D8D9E9E16628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xmlns="" val="3432001888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platzhalter 7" descr="Liniendiagramm">
            <a:extLst>
              <a:ext uri="{FF2B5EF4-FFF2-40B4-BE49-F238E27FC236}">
                <a16:creationId xmlns:a16="http://schemas.microsoft.com/office/drawing/2014/main" xmlns="" id="{747768FC-65A3-16E8-9727-E2D7D60D3158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:p14="http://schemas.microsoft.com/office/powerpoint/2010/main" xmlns="" val="2707113334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50994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Säulendiagramm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F042E42-DFE0-1F7F-CC73-BF0C1355E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BAFA-910B-4530-AFF5-FEA8CD444C2C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graphicFrame>
        <p:nvGraphicFramePr>
          <p:cNvPr id="9" name="Personal des öffentlichen Dienstes  in Deutschland im kommunalen  Bereich nach Aufgabenbereich 2016" descr="Balkendiagramm: Personal des öffentlichen Dienstes">
            <a:extLst>
              <a:ext uri="{FF2B5EF4-FFF2-40B4-BE49-F238E27FC236}">
                <a16:creationId xmlns:a16="http://schemas.microsoft.com/office/drawing/2014/main" xmlns="" id="{61F24632-E5AC-C80E-FF73-5414B3BE9261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xmlns="" val="2734291549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14C9B15-74F6-B49C-2D98-D47C5B249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459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25.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38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2924828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332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EC9C-FE35-4710-A5E2-5814049143A7}" type="datetime4">
              <a:rPr lang="de-DE" smtClean="0"/>
              <a:pPr/>
              <a:t>25.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4472442-F9D8-0B9B-FC75-3EA94297D00C}"/>
              </a:ext>
            </a:extLst>
          </p:cNvPr>
          <p:cNvSpPr/>
          <p:nvPr/>
        </p:nvSpPr>
        <p:spPr>
          <a:xfrm>
            <a:off x="462820" y="4826824"/>
            <a:ext cx="2788380" cy="1393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6F4B959-EA99-579D-380D-27A97E47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202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simba-dickie-group.de/media_new/shop-big/products/BDL-800056243/00/detail_zoom_2020/big-bobby-car-neo-bundle-BDL-800056243-de_00.jpeg?v=16691195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0865" y="0"/>
            <a:ext cx="7511381" cy="6259484"/>
          </a:xfrm>
          <a:prstGeom prst="rect">
            <a:avLst/>
          </a:prstGeom>
          <a:noFill/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Aufbau</a:t>
            </a:r>
            <a:r>
              <a:rPr lang="pt-BR" dirty="0"/>
              <a:t/>
            </a:r>
            <a:br>
              <a:rPr lang="pt-BR" dirty="0"/>
            </a:br>
            <a:r>
              <a:rPr lang="de-DE" dirty="0" smtClean="0">
                <a:solidFill>
                  <a:srgbClr val="000000"/>
                </a:solidFill>
              </a:rPr>
              <a:t>Verbaute Hardware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Motoren</a:t>
            </a:r>
            <a:endParaRPr lang="pt-BR" dirty="0"/>
          </a:p>
          <a:p>
            <a:pPr lvl="1"/>
            <a:r>
              <a:rPr lang="de-DE" dirty="0" smtClean="0"/>
              <a:t>2 * 350W (vorne)</a:t>
            </a:r>
          </a:p>
          <a:p>
            <a:pPr lvl="1"/>
            <a:r>
              <a:rPr lang="de-DE" dirty="0" smtClean="0"/>
              <a:t>2 * 250W (hinten)</a:t>
            </a:r>
          </a:p>
          <a:p>
            <a:r>
              <a:rPr lang="de-DE" dirty="0" smtClean="0"/>
              <a:t>Real über 500W pro Motor</a:t>
            </a:r>
          </a:p>
          <a:p>
            <a:r>
              <a:rPr lang="de-DE" dirty="0" smtClean="0"/>
              <a:t>2 * </a:t>
            </a:r>
            <a:r>
              <a:rPr lang="de-DE" dirty="0" err="1" smtClean="0"/>
              <a:t>Hoverboard</a:t>
            </a:r>
            <a:r>
              <a:rPr lang="de-DE" dirty="0" smtClean="0"/>
              <a:t> Regler (STM32F103)</a:t>
            </a:r>
          </a:p>
          <a:p>
            <a:r>
              <a:rPr lang="de-DE" dirty="0" smtClean="0"/>
              <a:t>1 * ESP32 Wemos32 </a:t>
            </a:r>
            <a:r>
              <a:rPr lang="de-DE" dirty="0" err="1" smtClean="0"/>
              <a:t>Lite</a:t>
            </a:r>
            <a:endParaRPr lang="de-DE" dirty="0" smtClean="0"/>
          </a:p>
          <a:p>
            <a:r>
              <a:rPr lang="de-DE" dirty="0" smtClean="0"/>
              <a:t>2 * 10kOhm Potentiometer</a:t>
            </a:r>
          </a:p>
          <a:p>
            <a:r>
              <a:rPr lang="de-DE" dirty="0" smtClean="0"/>
              <a:t>1 * </a:t>
            </a:r>
            <a:r>
              <a:rPr lang="de-DE" dirty="0" err="1" smtClean="0"/>
              <a:t>Happymodel</a:t>
            </a:r>
            <a:r>
              <a:rPr lang="de-DE" dirty="0" smtClean="0"/>
              <a:t> EP2 ELRS </a:t>
            </a:r>
            <a:r>
              <a:rPr lang="de-DE" dirty="0" err="1" smtClean="0"/>
              <a:t>Reciver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373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F6A46-4BAB-44E6-92FE-2090ED0F36DC}" type="datetime4">
              <a:rPr lang="de-DE" smtClean="0"/>
              <a:pPr/>
              <a:t>25.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9CD40421-3A52-3EB6-E690-DF8DC9D8E822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157744A4-DDDB-28C0-8BA2-4DA5793FD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8565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7E2A-4777-4875-8339-222F53C9979C}" type="datetime4">
              <a:rPr lang="de-DE" smtClean="0"/>
              <a:pPr/>
              <a:t>25.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Wortmarke">
            <a:extLst>
              <a:ext uri="{FF2B5EF4-FFF2-40B4-BE49-F238E27FC236}">
                <a16:creationId xmlns:a16="http://schemas.microsoft.com/office/drawing/2014/main" xmlns="" id="{43031427-EAF3-9520-BD21-9FDD21BE79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31BD7EB6-3354-9F58-56DF-3B2322083331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C7351D2-8DF6-BF7B-6CD8-45DE98F65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235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xmlns="" id="{8957D034-3D35-7977-0464-BCF8456000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BA2F-F83C-4356-9B79-F0F72A813A4D}" type="datetime4">
              <a:rPr lang="de-DE" smtClean="0"/>
              <a:pPr/>
              <a:t>25.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0B4FBD20-5BDA-91F5-9DCA-88B9FF7D1779}"/>
              </a:ext>
            </a:extLst>
          </p:cNvPr>
          <p:cNvSpPr/>
          <p:nvPr/>
        </p:nvSpPr>
        <p:spPr>
          <a:xfrm>
            <a:off x="6111389" y="442595"/>
            <a:ext cx="5637699" cy="1712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DDFC9E7-D1D8-3C0C-22B2-EE12B7E0D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15710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>
            <a:extLst>
              <a:ext uri="{FF2B5EF4-FFF2-40B4-BE49-F238E27FC236}">
                <a16:creationId xmlns:a16="http://schemas.microsoft.com/office/drawing/2014/main" xmlns="" id="{745EBFE4-02AA-DF89-6EBE-6B5717F44F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xmlns="" id="{429B76A3-A2E5-45E3-C308-ABA5EEF0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Grafik mit Infobox links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4FB5BDE-7BDC-AAB5-C07B-AF4A1D3F0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5AE8-E191-48FB-8C6C-8D5AB55EF392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276C377-40EB-A9AD-4CCF-873FEAA6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9E1D4AD9-17F1-73EE-6D8B-B3CD67B5C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Lorem ipsum</a:t>
            </a:r>
          </a:p>
          <a:p>
            <a:r>
              <a:rPr lang="en-US" dirty="0"/>
              <a:t>Duis autem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  <a:endParaRPr lang="en-GB" dirty="0"/>
          </a:p>
          <a:p>
            <a:endParaRPr lang="de-DE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xmlns="" id="{2257E8D4-DF51-D54D-A305-060788A30146}"/>
              </a:ext>
            </a:extLst>
          </p:cNvPr>
          <p:cNvSpPr/>
          <p:nvPr/>
        </p:nvSpPr>
        <p:spPr>
          <a:xfrm>
            <a:off x="2298700" y="3789453"/>
            <a:ext cx="1905000" cy="190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sx="110000" sy="11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61732B8C-5DB6-894A-622A-095AE11CE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49376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6">
            <a:extLst>
              <a:ext uri="{FF2B5EF4-FFF2-40B4-BE49-F238E27FC236}">
                <a16:creationId xmlns:a16="http://schemas.microsoft.com/office/drawing/2014/main" xmlns="" id="{F1AC15AE-AC04-D63E-46D6-684979717511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1517904"/>
            <a:ext cx="5616575" cy="360045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55F60FB0-0DF3-5311-EE5D-FCEBDEBA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2 Grafiken mit Infoboxen unten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C4E91AF-E7F1-2D35-16E1-E9D0F686D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DD8F-7E17-4C98-962C-3E919B9C8B39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366F154-AA2E-BC79-F478-A992C65C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44</a:t>
            </a:fld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xmlns="" id="{F2705968-464E-C06B-FEAF-CCE5F4086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B14F34C5-1D96-DBA9-9EFE-A13BF1152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090200D2-3CEB-508D-3F54-C0C0451495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  <a:p>
            <a:endParaRPr lang="de-DE" dirty="0"/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42D6B9D0-1D11-7EE8-7FE8-4A5CDA9732BD}"/>
              </a:ext>
            </a:extLst>
          </p:cNvPr>
          <p:cNvSpPr/>
          <p:nvPr/>
        </p:nvSpPr>
        <p:spPr>
          <a:xfrm>
            <a:off x="8817882" y="928688"/>
            <a:ext cx="1905000" cy="1905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sx="110000" sy="110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D0A00B9-28D4-3A17-2BD6-677266842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75012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xmlns="" id="{D7CF480A-850F-1813-2DC9-A81D6816C03D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075613" y="1881188"/>
            <a:ext cx="3708400" cy="21605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80E1B3-4F07-894D-0AC2-47B8A1D0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5 Grafiken mit einer Infobox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89010CA-C1D8-7D04-2759-92894B179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3E34-521C-4FDA-AF45-0E235A32CDF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A577460-1044-E0E4-B886-2B04F58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xmlns="" id="{3F40F2EC-229F-2826-4813-F6BD6EBD10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E16CAE88-3C9D-A146-90AC-4D77ACF44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  <a:p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xmlns="" id="{4EDD056E-F0AD-F90F-B273-618E402AF1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xmlns="" id="{CD409599-AF55-8757-755F-81AAC31E8B0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xmlns="" id="{B9F48505-2B92-5E63-942B-404A7A9A938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17" name="Oval 6">
            <a:extLst>
              <a:ext uri="{FF2B5EF4-FFF2-40B4-BE49-F238E27FC236}">
                <a16:creationId xmlns:a16="http://schemas.microsoft.com/office/drawing/2014/main" xmlns="" id="{CBEC1455-06BC-912A-A1C0-BCB10B0F4F0E}"/>
              </a:ext>
            </a:extLst>
          </p:cNvPr>
          <p:cNvSpPr/>
          <p:nvPr/>
        </p:nvSpPr>
        <p:spPr>
          <a:xfrm>
            <a:off x="9697585" y="928688"/>
            <a:ext cx="1905000" cy="1905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sx="110000" sy="110000" algn="ctr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2E9E8EB-4972-D6C7-2525-2B71BE6B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7849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als SmartArt-Grafik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AEF0F17-306B-3A6B-9856-D5ED99C88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8E33-F8BD-41BC-95EB-EF24552A1B38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46</a:t>
            </a:fld>
            <a:endParaRPr lang="de-DE" dirty="0"/>
          </a:p>
        </p:txBody>
      </p:sp>
      <p:graphicFrame>
        <p:nvGraphicFramePr>
          <p:cNvPr id="7" name="Inhaltsplatzhalter 3" descr="Gegenüberstellung von Fächer zu Abschlüssen">
            <a:extLst>
              <a:ext uri="{FF2B5EF4-FFF2-40B4-BE49-F238E27FC236}">
                <a16:creationId xmlns:a16="http://schemas.microsoft.com/office/drawing/2014/main" xmlns="" id="{38F15DE3-2103-467E-A97F-9DC5A90A5C2A}"/>
              </a:ext>
            </a:extLst>
          </p:cNvPr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xmlns="" val="4089668475"/>
              </p:ext>
            </p:extLst>
          </p:nvPr>
        </p:nvGraphicFramePr>
        <p:xfrm>
          <a:off x="442913" y="1517904"/>
          <a:ext cx="11341100" cy="431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CAF00F29-DC2B-2FCF-F610-59B55430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56654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aus 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AEF0F17-306B-3A6B-9856-D5ED99C88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D1FE-972C-4B13-8E49-069758785B4E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47</a:t>
            </a:fld>
            <a:endParaRPr lang="de-DE" dirty="0"/>
          </a:p>
        </p:txBody>
      </p:sp>
      <p:grpSp>
        <p:nvGrpSpPr>
          <p:cNvPr id="3" name="Gruppieren 2" descr="Gegenüberstellung von Fächer zu Abschlüssen">
            <a:extLst>
              <a:ext uri="{FF2B5EF4-FFF2-40B4-BE49-F238E27FC236}">
                <a16:creationId xmlns:a16="http://schemas.microsoft.com/office/drawing/2014/main" xmlns="" id="{60DBE8D2-814E-2B32-3E4F-B3D93AACEA2D}"/>
              </a:ext>
            </a:extLst>
          </p:cNvPr>
          <p:cNvGrpSpPr/>
          <p:nvPr/>
        </p:nvGrpSpPr>
        <p:grpSpPr>
          <a:xfrm>
            <a:off x="442913" y="1517904"/>
            <a:ext cx="11335813" cy="4318892"/>
            <a:chOff x="442913" y="1881883"/>
            <a:chExt cx="11335813" cy="4318892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xmlns="" id="{B5B713DB-FCFE-68D6-2D30-36645865C4A5}"/>
                </a:ext>
              </a:extLst>
            </p:cNvPr>
            <p:cNvSpPr/>
            <p:nvPr/>
          </p:nvSpPr>
          <p:spPr>
            <a:xfrm>
              <a:off x="448198" y="1881883"/>
              <a:ext cx="8640000" cy="972328"/>
            </a:xfrm>
            <a:custGeom>
              <a:avLst/>
              <a:gdLst>
                <a:gd name="connsiteX0" fmla="*/ 0 w 8248540"/>
                <a:gd name="connsiteY0" fmla="*/ 0 h 972328"/>
                <a:gd name="connsiteX1" fmla="*/ 8248540 w 8248540"/>
                <a:gd name="connsiteY1" fmla="*/ 0 h 972328"/>
                <a:gd name="connsiteX2" fmla="*/ 8248540 w 8248540"/>
                <a:gd name="connsiteY2" fmla="*/ 972328 h 972328"/>
                <a:gd name="connsiteX3" fmla="*/ 0 w 8248540"/>
                <a:gd name="connsiteY3" fmla="*/ 972328 h 972328"/>
                <a:gd name="connsiteX4" fmla="*/ 0 w 8248540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8540" h="972328">
                  <a:moveTo>
                    <a:pt x="0" y="0"/>
                  </a:moveTo>
                  <a:lnTo>
                    <a:pt x="8248540" y="0"/>
                  </a:lnTo>
                  <a:lnTo>
                    <a:pt x="8248540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42498E04-A4DA-0FFB-FAA6-090BCD3B9E04}"/>
                </a:ext>
              </a:extLst>
            </p:cNvPr>
            <p:cNvSpPr/>
            <p:nvPr/>
          </p:nvSpPr>
          <p:spPr>
            <a:xfrm>
              <a:off x="448198" y="2997172"/>
              <a:ext cx="5760000" cy="972328"/>
            </a:xfrm>
            <a:custGeom>
              <a:avLst/>
              <a:gdLst>
                <a:gd name="connsiteX0" fmla="*/ 0 w 5388202"/>
                <a:gd name="connsiteY0" fmla="*/ 0 h 972328"/>
                <a:gd name="connsiteX1" fmla="*/ 5388202 w 5388202"/>
                <a:gd name="connsiteY1" fmla="*/ 0 h 972328"/>
                <a:gd name="connsiteX2" fmla="*/ 5388202 w 5388202"/>
                <a:gd name="connsiteY2" fmla="*/ 972328 h 972328"/>
                <a:gd name="connsiteX3" fmla="*/ 0 w 5388202"/>
                <a:gd name="connsiteY3" fmla="*/ 972328 h 972328"/>
                <a:gd name="connsiteX4" fmla="*/ 0 w 5388202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02" h="972328">
                  <a:moveTo>
                    <a:pt x="0" y="0"/>
                  </a:moveTo>
                  <a:lnTo>
                    <a:pt x="5388202" y="0"/>
                  </a:lnTo>
                  <a:lnTo>
                    <a:pt x="5388202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b="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b="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xmlns="" id="{DFA14713-DF50-8BA3-8B95-FFF0F0DFDBE7}"/>
                </a:ext>
              </a:extLst>
            </p:cNvPr>
            <p:cNvSpPr/>
            <p:nvPr/>
          </p:nvSpPr>
          <p:spPr>
            <a:xfrm>
              <a:off x="448198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xmlns="" id="{E7E50E4F-EB39-5318-EF60-1CC0C2116BEB}"/>
                </a:ext>
              </a:extLst>
            </p:cNvPr>
            <p:cNvSpPr/>
            <p:nvPr/>
          </p:nvSpPr>
          <p:spPr>
            <a:xfrm>
              <a:off x="442913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 err="1"/>
                <a:t>Ut</a:t>
              </a:r>
              <a:r>
                <a:rPr lang="de-DE" sz="1600" b="1" dirty="0"/>
                <a:t> </a:t>
              </a:r>
              <a:r>
                <a:rPr lang="de-DE" sz="1600" b="1" dirty="0" err="1"/>
                <a:t>wisi</a:t>
              </a:r>
              <a:endParaRPr lang="de-DE" sz="1600" b="1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xmlns="" id="{BDF0EEF1-E8B4-FC38-CB52-4E4AF199EE9D}"/>
                </a:ext>
              </a:extLst>
            </p:cNvPr>
            <p:cNvSpPr/>
            <p:nvPr/>
          </p:nvSpPr>
          <p:spPr>
            <a:xfrm>
              <a:off x="3330000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Duis </a:t>
              </a:r>
              <a:r>
                <a:rPr lang="de-DE" sz="1600" b="1" dirty="0" err="1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autem</a:t>
              </a:r>
              <a:endParaRPr lang="de-DE" sz="1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xmlns="" id="{F8610384-54EC-980B-D8D0-C993A5CB02EE}"/>
                </a:ext>
              </a:extLst>
            </p:cNvPr>
            <p:cNvSpPr/>
            <p:nvPr/>
          </p:nvSpPr>
          <p:spPr>
            <a:xfrm>
              <a:off x="3329674" y="5228447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adipisici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xmlns="" id="{9A6E05C6-5D12-31A7-4FC8-C084960F2FFF}"/>
                </a:ext>
              </a:extLst>
            </p:cNvPr>
            <p:cNvSpPr/>
            <p:nvPr/>
          </p:nvSpPr>
          <p:spPr>
            <a:xfrm>
              <a:off x="6210000" y="2997172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Blandit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praesent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luptatum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xmlns="" id="{970A2FA1-F14C-27FF-4BBD-BD3CA52A2793}"/>
                </a:ext>
              </a:extLst>
            </p:cNvPr>
            <p:cNvSpPr/>
            <p:nvPr/>
          </p:nvSpPr>
          <p:spPr>
            <a:xfrm>
              <a:off x="6210846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xmlns="" id="{46EAD15F-7AA0-B421-8B11-12287E037382}"/>
                </a:ext>
              </a:extLst>
            </p:cNvPr>
            <p:cNvSpPr/>
            <p:nvPr/>
          </p:nvSpPr>
          <p:spPr>
            <a:xfrm>
              <a:off x="6210000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velit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esse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xmlns="" id="{FC761BA2-465D-E3D3-525B-12971FE6F24D}"/>
                </a:ext>
              </a:extLst>
            </p:cNvPr>
            <p:cNvSpPr/>
            <p:nvPr/>
          </p:nvSpPr>
          <p:spPr>
            <a:xfrm>
              <a:off x="9140038" y="1881883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nostrud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tation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xmlns="" id="{154496BD-69C2-613A-1A81-8E4DECBDBF62}"/>
                </a:ext>
              </a:extLst>
            </p:cNvPr>
            <p:cNvSpPr/>
            <p:nvPr/>
          </p:nvSpPr>
          <p:spPr>
            <a:xfrm>
              <a:off x="9140038" y="2997172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Suscipit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lobortis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xmlns="" id="{C86A81D0-5DF4-155D-899B-A3731F43DD7E}"/>
                </a:ext>
              </a:extLst>
            </p:cNvPr>
            <p:cNvSpPr/>
            <p:nvPr/>
          </p:nvSpPr>
          <p:spPr>
            <a:xfrm>
              <a:off x="9140038" y="4112461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Perdiet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doming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quod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mazim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xmlns="" id="{0AB81BD5-EFB0-1F85-ADEF-91DDEBDA9D42}"/>
                </a:ext>
              </a:extLst>
            </p:cNvPr>
            <p:cNvSpPr/>
            <p:nvPr/>
          </p:nvSpPr>
          <p:spPr>
            <a:xfrm>
              <a:off x="9140038" y="5227750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Soluta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nobis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eleifend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option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endParaRPr lang="fr-FR" altLang="de-DE" sz="16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20D30DE-14CB-6741-26C3-FD0BA3B01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15973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62A398F-03CB-C047-6679-D8189E8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Kreisdiagramm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0EE73A31-3A1A-2955-BF82-1A8F6A77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9E34-33A0-49E4-B16C-3FBDE0FB2322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93C45B3-C9AF-F3D7-FBF9-7890A3CE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48</a:t>
            </a:fld>
            <a:endParaRPr lang="de-DE" dirty="0"/>
          </a:p>
        </p:txBody>
      </p:sp>
      <p:graphicFrame>
        <p:nvGraphicFramePr>
          <p:cNvPr id="8" name="2D-Donutdiagramm" descr="Balkendiagramm: Personal nach Dienstarten">
            <a:extLst>
              <a:ext uri="{FF2B5EF4-FFF2-40B4-BE49-F238E27FC236}">
                <a16:creationId xmlns:a16="http://schemas.microsoft.com/office/drawing/2014/main" xmlns="" id="{70E21D8B-55D8-189A-67E2-8E2A3720B67C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:p14="http://schemas.microsoft.com/office/powerpoint/2010/main" xmlns="" val="404597122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elle">
            <a:extLst>
              <a:ext uri="{FF2B5EF4-FFF2-40B4-BE49-F238E27FC236}">
                <a16:creationId xmlns:a16="http://schemas.microsoft.com/office/drawing/2014/main" xmlns="" id="{A0902D6A-A9A3-5793-F2B8-60145A3346D3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xmlns="" val="2826124544"/>
              </p:ext>
            </p:extLst>
          </p:nvPr>
        </p:nvGraphicFramePr>
        <p:xfrm>
          <a:off x="6383338" y="1517904"/>
          <a:ext cx="5400676" cy="4319593"/>
        </p:xfrm>
        <a:graphic>
          <a:graphicData uri="http://schemas.openxmlformats.org/drawingml/2006/table">
            <a:tbl>
              <a:tblPr firstRow="1" lastRow="1" bandRow="1"/>
              <a:tblGrid>
                <a:gridCol w="2970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de-DE" sz="10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Jahr</a:t>
                      </a:r>
                      <a:endParaRPr sz="10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Consectetur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adipisici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elit</a:t>
                      </a:r>
                      <a:endParaRPr lang="de-DE"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4.699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4.602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529">
                <a:tc>
                  <a:txBody>
                    <a:bodyPr/>
                    <a:lstStyle/>
                    <a:p>
                      <a:pPr algn="l" defTabSz="914400">
                        <a:defRPr sz="1500"/>
                      </a:pP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2.369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2.090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2.119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option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fr-FR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1.2114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0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8D790F08-9889-EF4C-7B43-137C8D2A2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8071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9D413D6-CD9A-CDBC-588B-876433D9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Slide</a:t>
            </a:r>
            <a:br>
              <a:rPr lang="de-DE" dirty="0"/>
            </a:br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E92B4B8-2C53-124B-02C0-2241607B5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4F46-A0DD-416F-9C6B-35D3AB86453C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7CD60A2-47CB-9B57-8BB1-A410DBB63D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72D92F-76C8-D97F-E69C-D0C31F2B3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Jane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jane.doe@cs.uni-freiburg.de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8325CC49-BEC3-8882-44A9-8521B4877E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john.doe@cs.uni-freiburg.de</a:t>
            </a:r>
          </a:p>
        </p:txBody>
      </p:sp>
    </p:spTree>
    <p:extLst>
      <p:ext uri="{BB962C8B-B14F-4D97-AF65-F5344CB8AC3E}">
        <p14:creationId xmlns:p14="http://schemas.microsoft.com/office/powerpoint/2010/main" xmlns="" val="71940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Fernsteuerung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Hier wird die verwendete Hardware zur Fernsteuerung erläutert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dirty="0" smtClean="0"/>
              <a:t>Jumper T-Pro</a:t>
            </a:r>
            <a:endParaRPr lang="de-DE" dirty="0"/>
          </a:p>
          <a:p>
            <a:r>
              <a:rPr lang="de-DE" dirty="0" err="1" smtClean="0"/>
              <a:t>ExpressLRS</a:t>
            </a:r>
            <a:endParaRPr lang="de-DE" dirty="0"/>
          </a:p>
          <a:p>
            <a:r>
              <a:rPr lang="de-DE" dirty="0" smtClean="0"/>
              <a:t>HM EP2 </a:t>
            </a:r>
            <a:r>
              <a:rPr lang="de-DE" dirty="0" err="1" smtClean="0"/>
              <a:t>Reciver</a:t>
            </a:r>
            <a:endParaRPr lang="de-DE" dirty="0" smtClean="0"/>
          </a:p>
          <a:p>
            <a:r>
              <a:rPr lang="de-DE" dirty="0" smtClean="0"/>
              <a:t>CRSF mit 420000 Baud</a:t>
            </a:r>
            <a:endParaRPr lang="de-DE" dirty="0"/>
          </a:p>
          <a:p>
            <a:r>
              <a:rPr lang="de-DE" dirty="0" smtClean="0"/>
              <a:t>Eingang auf Hardwareserial 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Allradregelung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Hier die Verwendeten Formeln</a:t>
            </a:r>
            <a:endParaRPr lang="pt-BR" b="1" dirty="0">
              <a:solidFill>
                <a:schemeClr val="accent1"/>
              </a:solidFill>
            </a:endParaRPr>
          </a:p>
          <a:p>
            <a:endParaRPr lang="de-DE" b="1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833" y="1945177"/>
            <a:ext cx="1104900" cy="361950"/>
          </a:xfrm>
          <a:prstGeom prst="rect">
            <a:avLst/>
          </a:prstGeom>
          <a:noFill/>
        </p:spPr>
      </p:pic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" y="2460567"/>
            <a:ext cx="1885950" cy="476250"/>
          </a:xfrm>
          <a:prstGeom prst="rect">
            <a:avLst/>
          </a:prstGeom>
          <a:noFill/>
        </p:spPr>
      </p:pic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956" y="3042458"/>
            <a:ext cx="1885950" cy="476250"/>
          </a:xfrm>
          <a:prstGeom prst="rect">
            <a:avLst/>
          </a:prstGeom>
          <a:noFill/>
        </p:spPr>
      </p:pic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894" y="3557847"/>
            <a:ext cx="4600575" cy="552450"/>
          </a:xfrm>
          <a:prstGeom prst="rect">
            <a:avLst/>
          </a:prstGeom>
          <a:noFill/>
        </p:spPr>
      </p:pic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331" y="4206240"/>
            <a:ext cx="4600575" cy="552450"/>
          </a:xfrm>
          <a:prstGeom prst="rect">
            <a:avLst/>
          </a:prstGeom>
          <a:noFill/>
        </p:spPr>
      </p:pic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Lenkregelung PID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Die Spezifikationen der Lenkregelung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smtClean="0"/>
              <a:t>P-Regler</a:t>
            </a:r>
          </a:p>
          <a:p>
            <a:r>
              <a:rPr lang="de-DE" b="1" dirty="0" smtClean="0"/>
              <a:t>PID-</a:t>
            </a:r>
            <a:r>
              <a:rPr lang="de-DE" b="1" dirty="0" err="1" smtClean="0"/>
              <a:t>Arduinolibrary</a:t>
            </a:r>
            <a:endParaRPr lang="de-DE" b="1" dirty="0" smtClean="0"/>
          </a:p>
          <a:p>
            <a:r>
              <a:rPr lang="de-DE" b="1" dirty="0" err="1" smtClean="0"/>
              <a:t>Kp</a:t>
            </a:r>
            <a:r>
              <a:rPr lang="de-DE" b="1" dirty="0" smtClean="0"/>
              <a:t> = 0,125</a:t>
            </a:r>
          </a:p>
          <a:p>
            <a:r>
              <a:rPr lang="de-DE" b="1" dirty="0" err="1" smtClean="0"/>
              <a:t>Ki</a:t>
            </a:r>
            <a:r>
              <a:rPr lang="de-DE" b="1" dirty="0" smtClean="0"/>
              <a:t> = </a:t>
            </a:r>
            <a:r>
              <a:rPr lang="de-DE" b="1" dirty="0" err="1" smtClean="0"/>
              <a:t>Kd</a:t>
            </a:r>
            <a:r>
              <a:rPr lang="de-DE" b="1" dirty="0" smtClean="0"/>
              <a:t> = 0</a:t>
            </a:r>
          </a:p>
          <a:p>
            <a:r>
              <a:rPr lang="de-DE" b="1" dirty="0" smtClean="0"/>
              <a:t>Differentielles Ansteuern der Räder</a:t>
            </a:r>
          </a:p>
          <a:p>
            <a:r>
              <a:rPr lang="de-DE" b="1" dirty="0" smtClean="0"/>
              <a:t>Alle 20ms ein Regelungseingriff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Lenkregelung PID Messwerte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2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Erweiterung mit Anhänger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diesem Teil der Präsentation wird die</a:t>
            </a:r>
            <a:br>
              <a:rPr lang="de-DE" dirty="0" smtClean="0"/>
            </a:br>
            <a:r>
              <a:rPr lang="de-DE" dirty="0" smtClean="0"/>
              <a:t>Erweiterung des Modells mit einem</a:t>
            </a:r>
            <a:br>
              <a:rPr lang="de-DE" dirty="0" smtClean="0"/>
            </a:br>
            <a:r>
              <a:rPr lang="de-DE" dirty="0" smtClean="0"/>
              <a:t>Anhänger erläutert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25.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R - Präsentieren">
  <a:themeElements>
    <a:clrScheme name="Universität Freiburg - Präsentieren">
      <a:dk1>
        <a:srgbClr val="FFFFFF"/>
      </a:dk1>
      <a:lt1>
        <a:srgbClr val="344A9A"/>
      </a:lt1>
      <a:dk2>
        <a:srgbClr val="FFFFFF"/>
      </a:dk2>
      <a:lt2>
        <a:srgbClr val="000000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xmlns="" name="Universität Freiburg_001-005.potx" id="{CB9028C8-51D0-4A2B-9754-061BC33F6BC4}" vid="{A65961E7-0C53-4AE2-A37F-E431C0766D54}"/>
    </a:ext>
  </a:extLst>
</a:theme>
</file>

<file path=ppt/theme/theme2.xml><?xml version="1.0" encoding="utf-8"?>
<a:theme xmlns:a="http://schemas.openxmlformats.org/drawingml/2006/main" name="UFR - Drucken">
  <a:themeElements>
    <a:clrScheme name="Universität Freiburg - Drucken">
      <a:dk1>
        <a:srgbClr val="344A9A"/>
      </a:dk1>
      <a:lt1>
        <a:srgbClr val="FFFFFF"/>
      </a:lt1>
      <a:dk2>
        <a:srgbClr val="000000"/>
      </a:dk2>
      <a:lt2>
        <a:srgbClr val="FFFFFF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xmlns="" name="Universität Freiburg_001-005.potx" id="{CB9028C8-51D0-4A2B-9754-061BC33F6BC4}" vid="{68CAB43D-1C8E-4E82-84F8-E503E4DB3DB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DC5FCF2116514DA17BF8BD3359873C" ma:contentTypeVersion="2" ma:contentTypeDescription="Ein neues Dokument erstellen." ma:contentTypeScope="" ma:versionID="e71ec7c69b212e196e24821d9335343f">
  <xsd:schema xmlns:xsd="http://www.w3.org/2001/XMLSchema" xmlns:xs="http://www.w3.org/2001/XMLSchema" xmlns:p="http://schemas.microsoft.com/office/2006/metadata/properties" xmlns:ns2="8386ef20-d48f-42c3-b571-76391fb2a033" targetNamespace="http://schemas.microsoft.com/office/2006/metadata/properties" ma:root="true" ma:fieldsID="316f2d5ff9c3c516499c860a4662e73a" ns2:_="">
    <xsd:import namespace="8386ef20-d48f-42c3-b571-76391fb2a0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ef20-d48f-42c3-b571-76391fb2a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8D029-2EF6-4DD5-A998-A722D97A1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ef20-d48f-42c3-b571-76391fb2a0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F774AB-2416-4376-A9AC-0C768065F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praesentation(5)</Template>
  <TotalTime>0</TotalTime>
  <Words>2860</Words>
  <Application>Microsoft Office PowerPoint</Application>
  <PresentationFormat>Benutzerdefiniert</PresentationFormat>
  <Paragraphs>643</Paragraphs>
  <Slides>49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49</vt:i4>
      </vt:variant>
    </vt:vector>
  </HeadingPairs>
  <TitlesOfParts>
    <vt:vector size="51" baseType="lpstr">
      <vt:lpstr>UFR - Präsentieren</vt:lpstr>
      <vt:lpstr>UFR - Drucken</vt:lpstr>
      <vt:lpstr>Steuerung eines Elektrofahrzeugs durch die Drehmomente der Räder und Regelung im Anhängerbetrieb </vt:lpstr>
      <vt:lpstr>Gliederung Kapitel der Präsentation</vt:lpstr>
      <vt:lpstr>Kapitel 1 Aufbau des Fahrzeugs</vt:lpstr>
      <vt:lpstr>Aufbau Verbaute Hardware</vt:lpstr>
      <vt:lpstr>Aufbau Fernsteuerung</vt:lpstr>
      <vt:lpstr>Aufbau Allradregelung</vt:lpstr>
      <vt:lpstr>Aufbau Lenkregelung PID</vt:lpstr>
      <vt:lpstr>Aufbau Lenkregelung PID Messwerte</vt:lpstr>
      <vt:lpstr>Kapitel 2 Erweiterung mit Anhänger</vt:lpstr>
      <vt:lpstr>Anhänger Mechanischer Aufbau</vt:lpstr>
      <vt:lpstr>Anhänger Simulator</vt:lpstr>
      <vt:lpstr>Anhänger Stabiler Winkel</vt:lpstr>
      <vt:lpstr>Anhänger Regelung</vt:lpstr>
      <vt:lpstr>Anhänger Lineare Anhängerregelung</vt:lpstr>
      <vt:lpstr>Anhänger Lineare Anhängerregelung</vt:lpstr>
      <vt:lpstr>Kapitel 3 Probleme</vt:lpstr>
      <vt:lpstr>Probleme ESP32 Zuverlässigkeit</vt:lpstr>
      <vt:lpstr>Probleme ESP-IDF Standartlibrary</vt:lpstr>
      <vt:lpstr>Probleme ESP-IDF und Arduino Kompatibilität</vt:lpstr>
      <vt:lpstr>Probleme ESP-IDF und Arduino Kompatibilität</vt:lpstr>
      <vt:lpstr>Kapitel 4 Fazit</vt:lpstr>
      <vt:lpstr>Fazit</vt:lpstr>
      <vt:lpstr>Folie 23</vt:lpstr>
      <vt:lpstr>Textfolie</vt:lpstr>
      <vt:lpstr>Textfolie Beispiel Layout: einspaltiger Text</vt:lpstr>
      <vt:lpstr>Textfolie Beispiel Layout: zweispaltiger Text</vt:lpstr>
      <vt:lpstr>Textfolie</vt:lpstr>
      <vt:lpstr>Textfolie Beispiel Layout: zweispaltiger Text mit Überschriften</vt:lpstr>
      <vt:lpstr>Textfolie Beispiel Layout: Text mit Grafik rechts</vt:lpstr>
      <vt:lpstr>Textfolie Beispiel Layout: Text mit Grafik links</vt:lpstr>
      <vt:lpstr>Tabellenfolie Beispiel Layout</vt:lpstr>
      <vt:lpstr>Tabellenfolie Beispiel Layout</vt:lpstr>
      <vt:lpstr>Tabellenfolie Beispiel Layout</vt:lpstr>
      <vt:lpstr>Tabellenfolie Beispiel Layout</vt:lpstr>
      <vt:lpstr>Hybridfolie Beispiel Layout: Text und Tabelle</vt:lpstr>
      <vt:lpstr>Diagrammfolie Beispiel Layout: Linien- und Kreisdiagramm</vt:lpstr>
      <vt:lpstr>Hybridfolie Beispiel Layout: Text und Säulendiagramm</vt:lpstr>
      <vt:lpstr>Folie 38</vt:lpstr>
      <vt:lpstr>Folie 39</vt:lpstr>
      <vt:lpstr>Folie 40</vt:lpstr>
      <vt:lpstr>Folie 41</vt:lpstr>
      <vt:lpstr>Folie 42</vt:lpstr>
      <vt:lpstr>Grafikfolie Beispiel Layout: Grafik mit Infobox links</vt:lpstr>
      <vt:lpstr>Grafikfolie Beispiel Layout: 2 Grafiken mit Infoboxen unten</vt:lpstr>
      <vt:lpstr>Grafikfolie Beispiel Layout: 5 Grafiken mit einer Infobox</vt:lpstr>
      <vt:lpstr>Tabellenfolie Beispiel Layout: Tabelle als SmartArt-Grafik</vt:lpstr>
      <vt:lpstr>Tabellenfolie Beispiel Layout: Tabelle aus Formen</vt:lpstr>
      <vt:lpstr>Hybridfolie Beispiel Layout: Kreisdiagramm und Tabelle</vt:lpstr>
      <vt:lpstr>Final Slide Duis autem vel eum</vt:lpstr>
    </vt:vector>
  </TitlesOfParts>
  <Company>Technische Fakultät Uni Freiburg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 Beispiel Layout: mit Siegel</dc:title>
  <dc:creator>Kerstin Steiger-Merx</dc:creator>
  <cp:lastModifiedBy>Layer DE</cp:lastModifiedBy>
  <cp:revision>61</cp:revision>
  <dcterms:created xsi:type="dcterms:W3CDTF">2023-03-06T09:03:14Z</dcterms:created>
  <dcterms:modified xsi:type="dcterms:W3CDTF">2023-10-25T01:09:33Z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001-005</vt:lpwstr>
  </property>
  <property fmtid="{D5CDD505-2E9C-101B-9397-08002B2CF9AE}" pid="4" name="Stand">
    <vt:lpwstr>22.02.2023</vt:lpwstr>
  </property>
  <property fmtid="{D5CDD505-2E9C-101B-9397-08002B2CF9AE}" pid="5" name="Erstellt von">
    <vt:lpwstr>office network</vt:lpwstr>
  </property>
  <property fmtid="{D5CDD505-2E9C-101B-9397-08002B2CF9AE}" pid="6" name="Autor">
    <vt:lpwstr>Martin Liepert</vt:lpwstr>
  </property>
</Properties>
</file>